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24F1-84C1-4C02-AA17-5127E7ED2D60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29FE-A0BE-4442-8871-D375D38D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29FE-A0BE-4442-8871-D375D38DA2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0"/>
            <a:ext cx="9146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«Чебурашка» п. </a:t>
            </a: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Шиверский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088832" cy="4248472"/>
          </a:xfrm>
        </p:spPr>
        <p:txBody>
          <a:bodyPr>
            <a:normAutofit fontScale="55000" lnSpcReduction="20000"/>
          </a:bodyPr>
          <a:lstStyle/>
          <a:p>
            <a:endParaRPr lang="ru-RU" sz="5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5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«Мамин день – 8 марта»</a:t>
            </a:r>
          </a:p>
          <a:p>
            <a:endParaRPr lang="ru-RU" sz="5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  Савченко С. А.</a:t>
            </a:r>
          </a:p>
          <a:p>
            <a:endParaRPr lang="ru-RU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11734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								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9131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Каждый год в марте мы отмечаем праздник 8 марта. Мама считается хранительницей семьи, именно мама играет важную роль в жизни каждого человека. Развитие отношений между ребенком дошкольного возраста и матерью имеют большое значение для развития личности ребенка. Важность отношения к матери необходимо воспитывать у детей с первых лет жизни. Только у здоровой духовно, дружной семьи можно воспитывать полноценного человека, а основой семьи всегда была, есть и будет – мама.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3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		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 проекта: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Формирование представлений у детей о празднике 8марта.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		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 проекта: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- Сформировать представление о празднике.</a:t>
            </a:r>
            <a:endParaRPr lang="ru-RU" sz="18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- Воспитывать внимательное отношение к маме, бабушке, стремление им помогать.</a:t>
            </a:r>
            <a:endParaRPr lang="ru-RU" sz="18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- Привлечь детей к подготовке подарка маме.</a:t>
            </a:r>
            <a:endParaRPr lang="ru-RU" sz="18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- Развивать творческие способности детей, через пение, танцы; художественную деятельность – создание поделок, рисунков.</a:t>
            </a:r>
            <a:endParaRPr lang="ru-RU" sz="18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- Способствовать активному вовлечению родителей в совместную деятельность с ребенком в условиях семьи и детского сада.</a:t>
            </a:r>
            <a:endParaRPr lang="ru-RU" sz="18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8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		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Участники проекта: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  <a:tabLst>
                <a:tab pos="2152650" algn="l"/>
              </a:tabLs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Дети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  <a:tabLst>
                <a:tab pos="2152650" algn="l"/>
              </a:tabLs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воспитатель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  <a:tabLst>
                <a:tab pos="2152650" algn="l"/>
              </a:tabLs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родители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ü"/>
              <a:tabLst>
                <a:tab pos="2152650" algn="l"/>
              </a:tabLs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муз. руководитель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Краткосрочный (24.02.2020 – 05.03.2020)</a:t>
            </a:r>
          </a:p>
        </p:txBody>
      </p:sp>
    </p:spTree>
    <p:extLst>
      <p:ext uri="{BB962C8B-B14F-4D97-AF65-F5344CB8AC3E}">
        <p14:creationId xmlns:p14="http://schemas.microsoft.com/office/powerpoint/2010/main" val="53773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Предполагаемый результат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 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Формирование у детей интереса к празднику 8 марта.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Пополнится словарный запас.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Развитие творческих способностей детей в продуктивной и музыкальной деятельности.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Осознание детьми доброго, заботливого отношения к маме, бабушке.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2152650" algn="l"/>
              </a:tabLs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- Вовлечение родителей в совместную с детьми познавательно – творческую деятельность.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7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проекта с детьми:</a:t>
            </a:r>
          </a:p>
        </p:txBody>
      </p:sp>
      <p:pic>
        <p:nvPicPr>
          <p:cNvPr id="1026" name="Picture 2" descr="C:\Users\Чебурашка\Desktop\фото к проекту\20200325_162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34" y="4297210"/>
            <a:ext cx="2870784" cy="2556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Чебурашка\Desktop\фото к проекту\20200324_153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403" y="1648276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Чебурашка\Desktop\фото к проекту\20200324_154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0780" y="1670460"/>
            <a:ext cx="278430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549" y="908585"/>
            <a:ext cx="398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Аппликация «Ромашка для мам»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3108" y="930905"/>
            <a:ext cx="33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«Веточка мимозы»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2420" y="3990072"/>
            <a:ext cx="339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Лепка «Пряники для мамы»</a:t>
            </a:r>
          </a:p>
        </p:txBody>
      </p:sp>
    </p:spTree>
    <p:extLst>
      <p:ext uri="{BB962C8B-B14F-4D97-AF65-F5344CB8AC3E}">
        <p14:creationId xmlns:p14="http://schemas.microsoft.com/office/powerpoint/2010/main" val="217588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Чебурашка\Desktop\фото к проекту\20191007_085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546" y="211485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Чебурашка\Desktop\фото к проекту\20191009_085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691" y="2083426"/>
            <a:ext cx="3888430" cy="291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201287"/>
            <a:ext cx="559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- ролевые игры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980728"/>
            <a:ext cx="3052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«Мама доктор»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4744" y="980728"/>
            <a:ext cx="285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«Мама повар»</a:t>
            </a:r>
          </a:p>
        </p:txBody>
      </p:sp>
    </p:spTree>
    <p:extLst>
      <p:ext uri="{BB962C8B-B14F-4D97-AF65-F5344CB8AC3E}">
        <p14:creationId xmlns:p14="http://schemas.microsoft.com/office/powerpoint/2010/main" val="327776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Чебурашка\Desktop\фото к проекту\20191007_09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9484" y="1841852"/>
            <a:ext cx="3347841" cy="251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Чебурашка\Desktop\фото к проекту\20191119_111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2403" y="1798876"/>
            <a:ext cx="3376158" cy="2532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350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«Дочки – матери»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058" y="651465"/>
            <a:ext cx="494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«Едем в гости к бабушке»</a:t>
            </a:r>
          </a:p>
        </p:txBody>
      </p:sp>
    </p:spTree>
    <p:extLst>
      <p:ext uri="{BB962C8B-B14F-4D97-AF65-F5344CB8AC3E}">
        <p14:creationId xmlns:p14="http://schemas.microsoft.com/office/powerpoint/2010/main" val="185677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Чебурашка\Desktop\фото к проекту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8" y="2872794"/>
            <a:ext cx="4206107" cy="2423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Чебурашка\Desktop\фото к проекту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09" y="1695190"/>
            <a:ext cx="4086938" cy="2355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58" y="63280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Праздничный утренник</a:t>
            </a:r>
          </a:p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«Клоун в гостях у малышей»</a:t>
            </a:r>
          </a:p>
        </p:txBody>
      </p:sp>
    </p:spTree>
    <p:extLst>
      <p:ext uri="{BB962C8B-B14F-4D97-AF65-F5344CB8AC3E}">
        <p14:creationId xmlns:p14="http://schemas.microsoft.com/office/powerpoint/2010/main" val="645265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148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Муниципальное казённое дошкольное образовательное учреждение детский сад «Чебурашка» п. Шиверский</vt:lpstr>
      <vt:lpstr>Актуальность</vt:lpstr>
      <vt:lpstr>Презентация PowerPoint</vt:lpstr>
      <vt:lpstr>Презентация PowerPoint</vt:lpstr>
      <vt:lpstr>Презентация PowerPoint</vt:lpstr>
      <vt:lpstr>Реализация проекта с детьми: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Чебурашка</dc:creator>
  <cp:lastModifiedBy>pc</cp:lastModifiedBy>
  <cp:revision>24</cp:revision>
  <dcterms:created xsi:type="dcterms:W3CDTF">2020-03-25T07:35:30Z</dcterms:created>
  <dcterms:modified xsi:type="dcterms:W3CDTF">2020-03-26T05:40:15Z</dcterms:modified>
</cp:coreProperties>
</file>