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7"/>
  </p:notesMasterIdLst>
  <p:sldIdLst>
    <p:sldId id="256" r:id="rId2"/>
    <p:sldId id="286" r:id="rId3"/>
    <p:sldId id="275" r:id="rId4"/>
    <p:sldId id="276" r:id="rId5"/>
    <p:sldId id="261" r:id="rId6"/>
    <p:sldId id="279" r:id="rId7"/>
    <p:sldId id="280" r:id="rId8"/>
    <p:sldId id="262" r:id="rId9"/>
    <p:sldId id="281" r:id="rId10"/>
    <p:sldId id="265" r:id="rId11"/>
    <p:sldId id="285" r:id="rId12"/>
    <p:sldId id="282" r:id="rId13"/>
    <p:sldId id="278" r:id="rId14"/>
    <p:sldId id="264" r:id="rId15"/>
    <p:sldId id="28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5C034-6CF2-4EB6-AACC-6F3A62145ED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3D42E-BCBB-4AA7-A7A1-815FEEF44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335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D42E-BCBB-4AA7-A7A1-815FEEF4412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614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8229600" cy="1788808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effectLst/>
              </a:rPr>
              <a:t>«Развитие познавательной активности и связной речи дошкольников посредством инновационной технологии «Кубик  </a:t>
            </a:r>
            <a:r>
              <a:rPr lang="ru-RU" dirty="0" err="1">
                <a:solidFill>
                  <a:srgbClr val="002060"/>
                </a:solidFill>
                <a:effectLst/>
              </a:rPr>
              <a:t>Блума</a:t>
            </a:r>
            <a:r>
              <a:rPr lang="ru-RU">
                <a:solidFill>
                  <a:srgbClr val="002060"/>
                </a:solidFill>
                <a:effectLst/>
              </a:rPr>
              <a:t>»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7668344" y="5157192"/>
            <a:ext cx="1018456" cy="120076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/>
          </a:p>
          <a:p>
            <a:pPr algn="ctr">
              <a:buNone/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13" name="Рисунок 12" descr="Искусство задавать вопросы - презентация онлайн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567" y="3645024"/>
            <a:ext cx="3528392" cy="2554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069229" y="4808369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r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Слинко Лилия Эдуардовна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bogatyr.club/uploads/posts/2021-11/1636961353_51-bogatyr-club-p-fon-detskii-neitralnii-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24" y="0"/>
            <a:ext cx="9144000" cy="707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357188"/>
            <a:ext cx="8501122" cy="5967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Грань «Предложи»</a:t>
            </a:r>
          </a:p>
          <a:p>
            <a:pPr marL="0" indent="0">
              <a:buNone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предполагает развитие умения применить полученные знания на практике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Ребенок может предложить свои идеи, и объяснить, решить какие-либо ситуации.</a:t>
            </a:r>
          </a:p>
          <a:p>
            <a:pPr>
              <a:buNone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Например: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Предложи, из чего можно смастерить кормушку для птиц?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Предложи, как можно перейти дорогу,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на перекрёстке нет светофора?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Предложи, какие интересные места 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нашего города можно посетить гостям города?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5" name="Рисунок 4" descr="https://img2.freepng.ru/20180316/yyw/kisspng-smiley-emoticon-computer-icons-clip-art-emoticon-smile-5aabc44b5269e2.469750241521206347337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4509120"/>
            <a:ext cx="2127180" cy="192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ьная выноска 5"/>
          <p:cNvSpPr/>
          <p:nvPr/>
        </p:nvSpPr>
        <p:spPr>
          <a:xfrm rot="20969407">
            <a:off x="6422499" y="3502466"/>
            <a:ext cx="2458629" cy="789039"/>
          </a:xfrm>
          <a:prstGeom prst="wedgeEllipse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Предложи</a:t>
            </a:r>
          </a:p>
        </p:txBody>
      </p:sp>
      <p:sp>
        <p:nvSpPr>
          <p:cNvPr id="7" name="Блок-схема: узел 6"/>
          <p:cNvSpPr/>
          <p:nvPr/>
        </p:nvSpPr>
        <p:spPr>
          <a:xfrm>
            <a:off x="2467255" y="851683"/>
            <a:ext cx="457200" cy="457200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bogatyr.club/uploads/posts/2021-11/1636961353_51-bogatyr-club-p-fon-detskii-neitralnii-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 descr="https://ds05.infourok.ru/uploads/ex/0b33/000ceffa-4095a05a/hello_html_3e92607d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214554"/>
            <a:ext cx="8429683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14414" y="857232"/>
            <a:ext cx="7000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Совет: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вопросы на гранях кубика можно варьировать по своему желанию. Важно только, чтобы они затрагивали все стороны заданной темы.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bogatyr.club/uploads/posts/2021-11/1636961353_51-bogatyr-club-p-fon-detskii-neitralnii-5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6491"/>
            <a:ext cx="9144000" cy="707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C:\Users\User\AppData\Local\Microsoft\Windows\INetCache\Content.Word\20220128_100752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4801" y="3573016"/>
            <a:ext cx="3929090" cy="2667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57158" y="1"/>
            <a:ext cx="842968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Работа с кубиком строится следующим образом: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Формулируется тема и круг вопросов, которые будут обсуждаться на занятии. Идеально игра с кубиком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Блума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подходит для итогового занятия по изученной лексической теме/тематической недели.</a:t>
            </a:r>
          </a:p>
          <a:p>
            <a:pPr algn="just">
              <a:buNone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  Ребенок бросает кубик и отвечает на вопрос, начинающийся с того слова, которое выпало на грани. Если ответ даётся неполный или неверный, то другие дети могут его дополнить и исправить. Также ребёнок может передать право ответа товарищу, если сам затрудняется.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2357430"/>
            <a:ext cx="4143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bogatyr.club/uploads/posts/2021-11/1636961353_51-bogatyr-club-p-fon-detskii-neitralnii-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8596" y="428604"/>
            <a:ext cx="83198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 на каждый вопрос кубика помогает педагогу не только выявить уровень познавательной активности воспитанников, но и сделать вывод об эмоциональной составляющей занятия, прояснить аспекты темы, которые вызывают затруднения у детей.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User\Desktop\i_0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2854" y="3356992"/>
            <a:ext cx="5351351" cy="261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bogatyr.club/uploads/posts/2021-11/1636961353_51-bogatyr-club-p-fon-detskii-neitralnii-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248"/>
            <a:ext cx="9144000" cy="707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7" y="428604"/>
            <a:ext cx="8247860" cy="2000250"/>
          </a:xfrm>
        </p:spPr>
        <p:txBody>
          <a:bodyPr>
            <a:noAutofit/>
          </a:bodyPr>
          <a:lstStyle/>
          <a:p>
            <a:pPr algn="just"/>
            <a:r>
              <a:rPr lang="ru-RU" sz="24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 игр с кубиком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Блума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есть еще одно важное преимущество – отвечая на вопросы на гранях кубика, дети учатся говорить полными распространенными предложениями, что очень важно в современных реалиях. </a:t>
            </a:r>
            <a:br>
              <a:rPr lang="ru-RU" sz="24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7" y="2071678"/>
            <a:ext cx="4197171" cy="42529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Использование «Кубика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Блума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только на первый взгляд кажется трудным. Но практика показывает, что прием очень нравится детям, они быстро осваивают технику его использования.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2276872"/>
            <a:ext cx="3827671" cy="35055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oolsen.ru/wp-content/uploads/2021/06/1-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357166"/>
            <a:ext cx="8572560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639935575_13-abrakadabra-fun-p-yarkaya-ramka-dlya-prezentatsii-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86660"/>
            <a:ext cx="9144000" cy="608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214810" y="785795"/>
            <a:ext cx="3429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99591" y="2276872"/>
            <a:ext cx="727280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400" i="1" dirty="0">
                <a:solidFill>
                  <a:srgbClr val="002060"/>
                </a:solidFill>
                <a:latin typeface="Monotype Corsiva" pitchFamily="66" charset="0"/>
                <a:cs typeface="Andalus" pitchFamily="18" charset="-78"/>
              </a:rPr>
              <a:t>Расскажи мне, и я забуду,</a:t>
            </a:r>
          </a:p>
          <a:p>
            <a:pPr algn="ctr">
              <a:buNone/>
            </a:pPr>
            <a:r>
              <a:rPr lang="ru-RU" sz="4400" i="1" dirty="0">
                <a:solidFill>
                  <a:srgbClr val="002060"/>
                </a:solidFill>
                <a:latin typeface="Monotype Corsiva" pitchFamily="66" charset="0"/>
                <a:cs typeface="Andalus" pitchFamily="18" charset="-78"/>
              </a:rPr>
              <a:t>Покажи мне, и я запомню,</a:t>
            </a:r>
          </a:p>
          <a:p>
            <a:pPr algn="ctr">
              <a:buNone/>
            </a:pPr>
            <a:r>
              <a:rPr lang="ru-RU" sz="4400" i="1" dirty="0">
                <a:solidFill>
                  <a:srgbClr val="002060"/>
                </a:solidFill>
                <a:latin typeface="Monotype Corsiva" pitchFamily="66" charset="0"/>
                <a:cs typeface="Andalus" pitchFamily="18" charset="-78"/>
              </a:rPr>
              <a:t>Вовлеки меня, и я научусь.</a:t>
            </a:r>
          </a:p>
          <a:p>
            <a:pPr algn="ctr">
              <a:buNone/>
            </a:pPr>
            <a:r>
              <a:rPr lang="ru-RU" sz="4400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(китайская мудрость)</a:t>
            </a:r>
          </a:p>
        </p:txBody>
      </p:sp>
    </p:spTree>
    <p:extLst>
      <p:ext uri="{BB962C8B-B14F-4D97-AF65-F5344CB8AC3E}">
        <p14:creationId xmlns:p14="http://schemas.microsoft.com/office/powerpoint/2010/main" val="257457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bogatyr.club/uploads/posts/2021-11/1636961353_51-bogatyr-club-p-fon-detskii-neitralnii-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7962" y="0"/>
            <a:ext cx="91619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https://ds05.infourok.ru/uploads/ex/06bc/0006f813-8d0c2fb7/img2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401" y="3079117"/>
            <a:ext cx="3458664" cy="345866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14810" y="785795"/>
            <a:ext cx="3429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pic>
        <p:nvPicPr>
          <p:cNvPr id="9" name="Рисунок 8" descr="https://ds04.infourok.ru/uploads/ex/04cd/0014290c-5dcb6e5c/img1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98" y="357166"/>
            <a:ext cx="2714644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357158" y="428604"/>
            <a:ext cx="57150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Кубик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Блума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Цели современного образования,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обозначенные в ФГОС, заточены на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«учить не науке, а учить учиться».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как развивать в ребенке навыки критического мышления? Какие приемы и технологии использовать?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3786190"/>
            <a:ext cx="45720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Предлагаю один из популярных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приемов технологии критического мышления, разработанных американским ученым и психологом Бенджамином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Блумом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Прием называется 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«Кубик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Блума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bogatyr.club/uploads/posts/2021-11/1636961353_51-bogatyr-club-p-fon-detskii-neitralnii-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81" y="-215049"/>
            <a:ext cx="9144000" cy="707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8596" y="642918"/>
            <a:ext cx="80010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Кубик представляет собой объёмную 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(картонную, пластиковую, бумажную)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фигуру, на гранях которой написаны слова, </a:t>
            </a:r>
            <a:r>
              <a:rPr lang="ru-RU" sz="28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являющиеся отправной точкой для ответа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назови, расскажи, объясни, предложи, поделись, придумай</a:t>
            </a:r>
          </a:p>
          <a:p>
            <a:pPr>
              <a:buNone/>
            </a:pPr>
            <a:r>
              <a:rPr lang="ru-RU" sz="2000" b="1" u="sng" dirty="0"/>
              <a:t> </a:t>
            </a:r>
            <a:endParaRPr lang="ru-RU" sz="2000" dirty="0"/>
          </a:p>
        </p:txBody>
      </p:sp>
      <p:pic>
        <p:nvPicPr>
          <p:cNvPr id="8" name="Рисунок 7" descr="C:\Users\User\AppData\Local\Microsoft\Windows\INetCache\Content.Word\20220128_10304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65950">
            <a:off x="5251157" y="3273934"/>
            <a:ext cx="28098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User\Desktop\20220128_103018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339835">
            <a:off x="793460" y="3616494"/>
            <a:ext cx="2390183" cy="2508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bogatyr.club/uploads/posts/2021-11/1636961353_51-bogatyr-club-p-fon-detskii-neitralnii-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30980"/>
            <a:ext cx="9144000" cy="707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1" y="357188"/>
            <a:ext cx="8501122" cy="61436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При работе с помощью методики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Блума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решаются следующие задачи</a:t>
            </a:r>
            <a:r>
              <a:rPr lang="ru-RU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>
              <a:buNone/>
            </a:pPr>
            <a:r>
              <a:rPr lang="ru-RU" sz="2600" b="1" u="sng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Грань «Назови» </a:t>
            </a:r>
          </a:p>
          <a:p>
            <a:pPr marL="514350" indent="-514350" algn="just">
              <a:buNone/>
            </a:pPr>
            <a:endParaRPr lang="ru-RU" sz="8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предполагает воспроизведение знаний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Это самые простые вопросы. Ребёнку предлагается просто назвать предмет, явление, термин и т. д.</a:t>
            </a:r>
          </a:p>
          <a:p>
            <a:pPr algn="just"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Например: 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назови, какие ты знаешь группы дорожных знаков;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 назови официальные символы России;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назови известных тебе диких животных.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Данный блок можно разнообразить 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вариативными заданиями, которые 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помогают проверить самые общие 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знания детей по теме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2699792" y="1269254"/>
            <a:ext cx="472020" cy="457200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https://bipbap.ru/wp-content/uploads/2017/11/555be864b1ba58ffb845a47b489830104aa65d03-640x400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445"/>
          <a:stretch>
            <a:fillRect/>
          </a:stretch>
        </p:blipFill>
        <p:spPr bwMode="auto">
          <a:xfrm>
            <a:off x="5868144" y="4581128"/>
            <a:ext cx="2918698" cy="184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bogatyr.club/uploads/posts/2021-11/1636961353_51-bogatyr-club-p-fon-detskii-neitralnii-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59" y="1268629"/>
            <a:ext cx="622776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600" u="sng" dirty="0">
                <a:latin typeface="Times New Roman" pitchFamily="18" charset="0"/>
                <a:cs typeface="Times New Roman" pitchFamily="18" charset="0"/>
              </a:rPr>
              <a:t>предполагает развитие умения видеть и формулировать причинно-следственные связи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то есть описать процессы, которые происходят с указанным предметом, явлением.</a:t>
            </a:r>
          </a:p>
          <a:p>
            <a:pPr algn="just">
              <a:buNone/>
            </a:pPr>
            <a:r>
              <a:rPr lang="ru-RU" sz="2600" u="sng" dirty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indent="-457200" algn="just">
              <a:buFontTx/>
              <a:buChar char="-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почему снег идет зимой, а не летом?</a:t>
            </a:r>
          </a:p>
          <a:p>
            <a:pPr marL="457200" indent="-457200" algn="just">
              <a:buFontTx/>
              <a:buChar char="-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почему осенью некоторые птицы улетают на юг?</a:t>
            </a: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- почему нужно переходить дорогу только по пешеходному переходу?</a:t>
            </a:r>
          </a:p>
        </p:txBody>
      </p:sp>
      <p:sp>
        <p:nvSpPr>
          <p:cNvPr id="3" name="Блок-схема: узел 2"/>
          <p:cNvSpPr/>
          <p:nvPr/>
        </p:nvSpPr>
        <p:spPr>
          <a:xfrm>
            <a:off x="755576" y="811429"/>
            <a:ext cx="457200" cy="457200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738498"/>
            <a:ext cx="59046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Грань «Почему» или «Расскажи» </a:t>
            </a:r>
            <a:endParaRPr lang="ru-RU" u="sng" dirty="0">
              <a:solidFill>
                <a:schemeClr val="accent5"/>
              </a:solidFill>
            </a:endParaRPr>
          </a:p>
        </p:txBody>
      </p:sp>
      <p:sp>
        <p:nvSpPr>
          <p:cNvPr id="5" name="Овальная выноска 4"/>
          <p:cNvSpPr/>
          <p:nvPr/>
        </p:nvSpPr>
        <p:spPr>
          <a:xfrm rot="20119244">
            <a:off x="6496844" y="5095399"/>
            <a:ext cx="2297503" cy="818588"/>
          </a:xfrm>
          <a:prstGeom prst="wedgeEllipse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Расскажи, ….</a:t>
            </a:r>
          </a:p>
        </p:txBody>
      </p:sp>
      <p:sp>
        <p:nvSpPr>
          <p:cNvPr id="6" name="Овальная выноска 5"/>
          <p:cNvSpPr/>
          <p:nvPr/>
        </p:nvSpPr>
        <p:spPr>
          <a:xfrm rot="1232272">
            <a:off x="6311539" y="2994730"/>
            <a:ext cx="1773662" cy="796532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Почему?</a:t>
            </a:r>
          </a:p>
        </p:txBody>
      </p:sp>
      <p:pic>
        <p:nvPicPr>
          <p:cNvPr id="7" name="Рисунок 6" descr="https://pbs.twimg.com/profile_images/567760354055163905/iXlNhdz_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08778" y="1000108"/>
            <a:ext cx="2073633" cy="2047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bogatyr.club/uploads/posts/2021-11/1636961353_51-bogatyr-club-p-fon-detskii-neitralnii-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8384" y="0"/>
            <a:ext cx="9144000" cy="707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Блок-схема: узел 1"/>
          <p:cNvSpPr/>
          <p:nvPr/>
        </p:nvSpPr>
        <p:spPr>
          <a:xfrm>
            <a:off x="2428860" y="714356"/>
            <a:ext cx="457200" cy="457200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1" y="1237576"/>
            <a:ext cx="78787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предполагает развитие мышления.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Это вопросы уточняющие, они помогают увидеть проблему в разных аспектах и сфокусировать внимание на всех сторонах заданной проблемы.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Дополнительные фразы, которые помогут сформулировать вопросы этого блока: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Объясни, как ….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Объясни, почему …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Объясни, ты действительно думаешь, что…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Объясни, ты уверен, что ….</a:t>
            </a:r>
          </a:p>
          <a:p>
            <a:pPr>
              <a:buNone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Объясни, как нужно переходить дорогу.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Объясни, почему нужно подкармливать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зимой птиц.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714356"/>
            <a:ext cx="38510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Грань «Объясни</a:t>
            </a:r>
            <a:r>
              <a:rPr lang="ru-RU" sz="2800" u="sng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u="sng" dirty="0">
              <a:solidFill>
                <a:schemeClr val="accent5"/>
              </a:solidFill>
            </a:endParaRPr>
          </a:p>
        </p:txBody>
      </p:sp>
      <p:sp>
        <p:nvSpPr>
          <p:cNvPr id="5" name="Овальная выноска 4"/>
          <p:cNvSpPr/>
          <p:nvPr/>
        </p:nvSpPr>
        <p:spPr>
          <a:xfrm rot="20449171">
            <a:off x="6525287" y="2631812"/>
            <a:ext cx="2214546" cy="898400"/>
          </a:xfrm>
          <a:prstGeom prst="wedgeEllipse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Объясни</a:t>
            </a:r>
          </a:p>
        </p:txBody>
      </p:sp>
      <p:pic>
        <p:nvPicPr>
          <p:cNvPr id="6" name="Рисунок 5" descr="https://i.pinimg.com/originals/7b/9b/b6/7b9bb61a04e879b5ef7ad6544ff0cb47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4869160"/>
            <a:ext cx="2453749" cy="172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bogatyr.club/uploads/posts/2021-11/1636961353_51-bogatyr-club-p-fon-detskii-neitralnii-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6" y="0"/>
            <a:ext cx="9144000" cy="707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7" y="357188"/>
            <a:ext cx="6447091" cy="59674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u="sng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Грань «Придумай»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предполагает активизацию мыслительной деятельности.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Вопросы этой категории подразумевают творческие задания, которые содержат в себе элемент предположения, вымысла. </a:t>
            </a:r>
          </a:p>
          <a:p>
            <a:pPr marL="0" indent="0" algn="just">
              <a:buNone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Придумай, новый знак дорожного движения. Что он обозначает?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Придумай свой символ России. Почему ты считаешь, что он является символом нашей страны?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Придумай загадку про дикое животное.</a:t>
            </a:r>
          </a:p>
          <a:p>
            <a:pPr algn="just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ьная выноска 4"/>
          <p:cNvSpPr/>
          <p:nvPr/>
        </p:nvSpPr>
        <p:spPr>
          <a:xfrm rot="1464023">
            <a:off x="6409206" y="3000501"/>
            <a:ext cx="2451281" cy="898400"/>
          </a:xfrm>
          <a:prstGeom prst="wedgeEllipse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Придумай</a:t>
            </a:r>
          </a:p>
        </p:txBody>
      </p:sp>
      <p:pic>
        <p:nvPicPr>
          <p:cNvPr id="6" name="Рисунок 5" descr="https://migrant-mobile.com/wp-content/uploads/2021/01/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4365104"/>
            <a:ext cx="2237262" cy="1821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bogatyr.club/uploads/posts/2021-11/1636961353_51-bogatyr-club-p-fon-detskii-neitralnii-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4" y="-20568"/>
            <a:ext cx="9144000" cy="707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1" y="1166138"/>
            <a:ext cx="784887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предполагает развитие эмоциональной стороны личности.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Вопросы этой категории дают ребенку возможность выразить свое личное отношение, рассказать о своём личном опыте. Вопросам этого блока желательно добавлять эмоциональную окраску, концентрировать внимание детей на ощущениях, чувствах, эмоциях, которые вызваны названной темой. </a:t>
            </a:r>
          </a:p>
          <a:p>
            <a:pPr algn="just"/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Поделись историей, как вы с родителями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мастерили кормушку для птиц.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Поделись, какая у тебя любимая зимняя забава.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Поделись, в каких интересных местах нашего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города ты бывал с родителями?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642918"/>
            <a:ext cx="4961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Грань «Поделись»</a:t>
            </a:r>
            <a:endParaRPr lang="ru-RU" sz="2800" dirty="0">
              <a:solidFill>
                <a:schemeClr val="accent5"/>
              </a:solidFill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2170584" y="675928"/>
            <a:ext cx="457200" cy="457200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вальная выноска 4"/>
          <p:cNvSpPr/>
          <p:nvPr/>
        </p:nvSpPr>
        <p:spPr>
          <a:xfrm rot="20969407">
            <a:off x="6382026" y="3724601"/>
            <a:ext cx="2243734" cy="741058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Поделись</a:t>
            </a:r>
          </a:p>
        </p:txBody>
      </p:sp>
      <p:pic>
        <p:nvPicPr>
          <p:cNvPr id="6" name="Рисунок 5" descr="https://i-a.d-cd.net/9GAAAgMRxuA-1920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5" y="5085184"/>
            <a:ext cx="1445225" cy="125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986</TotalTime>
  <Words>804</Words>
  <Application>Microsoft Office PowerPoint</Application>
  <PresentationFormat>Экран (4:3)</PresentationFormat>
  <Paragraphs>106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Calibri</vt:lpstr>
      <vt:lpstr>Monotype Corsiva</vt:lpstr>
      <vt:lpstr>Times New Roman</vt:lpstr>
      <vt:lpstr>Verdana</vt:lpstr>
      <vt:lpstr>Wingdings 2</vt:lpstr>
      <vt:lpstr>Аспект</vt:lpstr>
      <vt:lpstr>«Развитие познавательной активности и связной речи дошкольников посредством инновационной технологии «Кубик  Блума»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У игр с кубиком Блума есть еще одно важное преимущество – отвечая на вопросы на гранях кубика, дети учатся говорить полными распространенными предложениями, что очень важно в современных реалиях.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№ 9  муниципального образования Тимашевский район</dc:title>
  <dc:creator>Admin</dc:creator>
  <cp:lastModifiedBy>ДЛЯ ВСЕХ</cp:lastModifiedBy>
  <cp:revision>98</cp:revision>
  <dcterms:created xsi:type="dcterms:W3CDTF">2022-01-23T16:02:37Z</dcterms:created>
  <dcterms:modified xsi:type="dcterms:W3CDTF">2023-02-03T07:54:26Z</dcterms:modified>
</cp:coreProperties>
</file>