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image/x-emf" Extension="emf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2" r:id="rId6"/>
    <p:sldId id="263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7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1F2"/>
    <a:srgbClr val="F9A905"/>
    <a:srgbClr val="AEE2F0"/>
    <a:srgbClr val="356C1B"/>
    <a:srgbClr val="000000"/>
    <a:srgbClr val="0B7349"/>
    <a:srgbClr val="5FCBE8"/>
    <a:srgbClr val="24A2D4"/>
    <a:srgbClr val="343F6C"/>
    <a:srgbClr val="EAA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-126" y="-36"/>
      </p:cViewPr>
      <p:guideLst>
        <p:guide orient="horz" pos="2160"/>
        <p:guide pos="37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6CBA0-8C54-40E1-937F-7BFF881426F5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6B4B7-D067-4EE4-8588-66BFFF0CE8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937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6B4B7-D067-4EE4-8588-66BFFF0CE81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571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6B4B7-D067-4EE4-8588-66BFFF0CE81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785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6B4B7-D067-4EE4-8588-66BFFF0CE81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604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6B4B7-D067-4EE4-8588-66BFFF0CE81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342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6B4B7-D067-4EE4-8588-66BFFF0CE81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2312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6B4B7-D067-4EE4-8588-66BFFF0CE81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469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6B4B7-D067-4EE4-8588-66BFFF0CE81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002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AA0B-B978-401C-8DBF-864D5C514730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376B-3D5D-4343-8EEC-70595ED47C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803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AA0B-B978-401C-8DBF-864D5C514730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376B-3D5D-4343-8EEC-70595ED47C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687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AA0B-B978-401C-8DBF-864D5C514730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376B-3D5D-4343-8EEC-70595ED47C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633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AA0B-B978-401C-8DBF-864D5C514730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376B-3D5D-4343-8EEC-70595ED47C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836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AA0B-B978-401C-8DBF-864D5C514730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376B-3D5D-4343-8EEC-70595ED47C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66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AA0B-B978-401C-8DBF-864D5C514730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376B-3D5D-4343-8EEC-70595ED47C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486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AA0B-B978-401C-8DBF-864D5C514730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376B-3D5D-4343-8EEC-70595ED47C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72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AA0B-B978-401C-8DBF-864D5C514730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376B-3D5D-4343-8EEC-70595ED47C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5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AA0B-B978-401C-8DBF-864D5C514730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376B-3D5D-4343-8EEC-70595ED47C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41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AA0B-B978-401C-8DBF-864D5C514730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376B-3D5D-4343-8EEC-70595ED47C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107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AA0B-B978-401C-8DBF-864D5C514730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E376B-3D5D-4343-8EEC-70595ED47C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42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DAA0B-B978-401C-8DBF-864D5C514730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E376B-3D5D-4343-8EEC-70595ED47C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116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3.jpe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jpeg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-1"/>
            <a:ext cx="12191999" cy="6858000"/>
          </a:xfrm>
          <a:prstGeom prst="rect">
            <a:avLst/>
          </a:prstGeom>
          <a:solidFill>
            <a:srgbClr val="F9A9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9550" y="738630"/>
            <a:ext cx="11772900" cy="5873433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7876674" y="978568"/>
            <a:ext cx="818147" cy="7058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 rot="10800000">
            <a:off x="209550" y="0"/>
            <a:ext cx="11896615" cy="1477261"/>
          </a:xfrm>
          <a:custGeom>
            <a:avLst/>
            <a:gdLst>
              <a:gd name="connsiteX0" fmla="*/ 8721133 w 11896615"/>
              <a:gd name="connsiteY0" fmla="*/ 2533664 h 2533721"/>
              <a:gd name="connsiteX1" fmla="*/ 8325988 w 11896615"/>
              <a:gd name="connsiteY1" fmla="*/ 2284133 h 2533721"/>
              <a:gd name="connsiteX2" fmla="*/ 8322415 w 11896615"/>
              <a:gd name="connsiteY2" fmla="*/ 2277515 h 2533721"/>
              <a:gd name="connsiteX3" fmla="*/ 8321923 w 11896615"/>
              <a:gd name="connsiteY3" fmla="*/ 2277160 h 2533721"/>
              <a:gd name="connsiteX4" fmla="*/ 8307709 w 11896615"/>
              <a:gd name="connsiteY4" fmla="*/ 2260684 h 2533721"/>
              <a:gd name="connsiteX5" fmla="*/ 8239625 w 11896615"/>
              <a:gd name="connsiteY5" fmla="*/ 2306317 h 2533721"/>
              <a:gd name="connsiteX6" fmla="*/ 7916088 w 11896615"/>
              <a:gd name="connsiteY6" fmla="*/ 2346591 h 2533721"/>
              <a:gd name="connsiteX7" fmla="*/ 7682977 w 11896615"/>
              <a:gd name="connsiteY7" fmla="*/ 2118650 h 2533721"/>
              <a:gd name="connsiteX8" fmla="*/ 7666182 w 11896615"/>
              <a:gd name="connsiteY8" fmla="*/ 2069610 h 2533721"/>
              <a:gd name="connsiteX9" fmla="*/ 7653325 w 11896615"/>
              <a:gd name="connsiteY9" fmla="*/ 2088772 h 2533721"/>
              <a:gd name="connsiteX10" fmla="*/ 7198012 w 11896615"/>
              <a:gd name="connsiteY10" fmla="*/ 2325112 h 2533721"/>
              <a:gd name="connsiteX11" fmla="*/ 6980854 w 11896615"/>
              <a:gd name="connsiteY11" fmla="*/ 1999455 h 2533721"/>
              <a:gd name="connsiteX12" fmla="*/ 6977309 w 11896615"/>
              <a:gd name="connsiteY12" fmla="*/ 1961978 h 2533721"/>
              <a:gd name="connsiteX13" fmla="*/ 6868797 w 11896615"/>
              <a:gd name="connsiteY13" fmla="*/ 2059289 h 2533721"/>
              <a:gd name="connsiteX14" fmla="*/ 6320689 w 11896615"/>
              <a:gd name="connsiteY14" fmla="*/ 2167681 h 2533721"/>
              <a:gd name="connsiteX15" fmla="*/ 6239733 w 11896615"/>
              <a:gd name="connsiteY15" fmla="*/ 2102225 h 2533721"/>
              <a:gd name="connsiteX16" fmla="*/ 6234977 w 11896615"/>
              <a:gd name="connsiteY16" fmla="*/ 2095060 h 2533721"/>
              <a:gd name="connsiteX17" fmla="*/ 6229813 w 11896615"/>
              <a:gd name="connsiteY17" fmla="*/ 2099861 h 2533721"/>
              <a:gd name="connsiteX18" fmla="*/ 5820578 w 11896615"/>
              <a:gd name="connsiteY18" fmla="*/ 2257288 h 2533721"/>
              <a:gd name="connsiteX19" fmla="*/ 5703532 w 11896615"/>
              <a:gd name="connsiteY19" fmla="*/ 2220679 h 2533721"/>
              <a:gd name="connsiteX20" fmla="*/ 5573549 w 11896615"/>
              <a:gd name="connsiteY20" fmla="*/ 2071753 h 2533721"/>
              <a:gd name="connsiteX21" fmla="*/ 5553608 w 11896615"/>
              <a:gd name="connsiteY21" fmla="*/ 2007252 h 2533721"/>
              <a:gd name="connsiteX22" fmla="*/ 5467149 w 11896615"/>
              <a:gd name="connsiteY22" fmla="*/ 1913661 h 2533721"/>
              <a:gd name="connsiteX23" fmla="*/ 5463113 w 11896615"/>
              <a:gd name="connsiteY23" fmla="*/ 1907879 h 2533721"/>
              <a:gd name="connsiteX24" fmla="*/ 5456953 w 11896615"/>
              <a:gd name="connsiteY24" fmla="*/ 1913881 h 2533721"/>
              <a:gd name="connsiteX25" fmla="*/ 5364018 w 11896615"/>
              <a:gd name="connsiteY25" fmla="*/ 1960801 h 2533721"/>
              <a:gd name="connsiteX26" fmla="*/ 4851075 w 11896615"/>
              <a:gd name="connsiteY26" fmla="*/ 1739305 h 2533721"/>
              <a:gd name="connsiteX27" fmla="*/ 4765514 w 11896615"/>
              <a:gd name="connsiteY27" fmla="*/ 1621306 h 2533721"/>
              <a:gd name="connsiteX28" fmla="*/ 4754149 w 11896615"/>
              <a:gd name="connsiteY28" fmla="*/ 1657194 h 2533721"/>
              <a:gd name="connsiteX29" fmla="*/ 4473222 w 11896615"/>
              <a:gd name="connsiteY29" fmla="*/ 1929757 h 2533721"/>
              <a:gd name="connsiteX30" fmla="*/ 4077961 w 11896615"/>
              <a:gd name="connsiteY30" fmla="*/ 1602748 h 2533721"/>
              <a:gd name="connsiteX31" fmla="*/ 4069432 w 11896615"/>
              <a:gd name="connsiteY31" fmla="*/ 1581307 h 2533721"/>
              <a:gd name="connsiteX32" fmla="*/ 4042676 w 11896615"/>
              <a:gd name="connsiteY32" fmla="*/ 1625705 h 2533721"/>
              <a:gd name="connsiteX33" fmla="*/ 3766753 w 11896615"/>
              <a:gd name="connsiteY33" fmla="*/ 1799385 h 2533721"/>
              <a:gd name="connsiteX34" fmla="*/ 3531252 w 11896615"/>
              <a:gd name="connsiteY34" fmla="*/ 1743819 h 2533721"/>
              <a:gd name="connsiteX35" fmla="*/ 3481467 w 11896615"/>
              <a:gd name="connsiteY35" fmla="*/ 1707997 h 2533721"/>
              <a:gd name="connsiteX36" fmla="*/ 3423658 w 11896615"/>
              <a:gd name="connsiteY36" fmla="*/ 1754035 h 2533721"/>
              <a:gd name="connsiteX37" fmla="*/ 3203815 w 11896615"/>
              <a:gd name="connsiteY37" fmla="*/ 1819156 h 2533721"/>
              <a:gd name="connsiteX38" fmla="*/ 3146068 w 11896615"/>
              <a:gd name="connsiteY38" fmla="*/ 1814878 h 2533721"/>
              <a:gd name="connsiteX39" fmla="*/ 3114724 w 11896615"/>
              <a:gd name="connsiteY39" fmla="*/ 1807859 h 2533721"/>
              <a:gd name="connsiteX40" fmla="*/ 3112353 w 11896615"/>
              <a:gd name="connsiteY40" fmla="*/ 1808586 h 2533721"/>
              <a:gd name="connsiteX41" fmla="*/ 2940363 w 11896615"/>
              <a:gd name="connsiteY41" fmla="*/ 1812553 h 2533721"/>
              <a:gd name="connsiteX42" fmla="*/ 2737330 w 11896615"/>
              <a:gd name="connsiteY42" fmla="*/ 1706021 h 2533721"/>
              <a:gd name="connsiteX43" fmla="*/ 2667356 w 11896615"/>
              <a:gd name="connsiteY43" fmla="*/ 1623457 h 2533721"/>
              <a:gd name="connsiteX44" fmla="*/ 2637485 w 11896615"/>
              <a:gd name="connsiteY44" fmla="*/ 1637102 h 2533721"/>
              <a:gd name="connsiteX45" fmla="*/ 2395678 w 11896615"/>
              <a:gd name="connsiteY45" fmla="*/ 1645927 h 2533721"/>
              <a:gd name="connsiteX46" fmla="*/ 2158689 w 11896615"/>
              <a:gd name="connsiteY46" fmla="*/ 1422020 h 2533721"/>
              <a:gd name="connsiteX47" fmla="*/ 2141054 w 11896615"/>
              <a:gd name="connsiteY47" fmla="*/ 1373275 h 2533721"/>
              <a:gd name="connsiteX48" fmla="*/ 2128528 w 11896615"/>
              <a:gd name="connsiteY48" fmla="*/ 1392655 h 2533721"/>
              <a:gd name="connsiteX49" fmla="*/ 1677339 w 11896615"/>
              <a:gd name="connsiteY49" fmla="*/ 1636775 h 2533721"/>
              <a:gd name="connsiteX50" fmla="*/ 1454623 w 11896615"/>
              <a:gd name="connsiteY50" fmla="*/ 1314893 h 2533721"/>
              <a:gd name="connsiteX51" fmla="*/ 1450436 w 11896615"/>
              <a:gd name="connsiteY51" fmla="*/ 1277482 h 2533721"/>
              <a:gd name="connsiteX52" fmla="*/ 1343610 w 11896615"/>
              <a:gd name="connsiteY52" fmla="*/ 1376641 h 2533721"/>
              <a:gd name="connsiteX53" fmla="*/ 797443 w 11896615"/>
              <a:gd name="connsiteY53" fmla="*/ 1494424 h 2533721"/>
              <a:gd name="connsiteX54" fmla="*/ 715375 w 11896615"/>
              <a:gd name="connsiteY54" fmla="*/ 1430367 h 2533721"/>
              <a:gd name="connsiteX55" fmla="*/ 710497 w 11896615"/>
              <a:gd name="connsiteY55" fmla="*/ 1423284 h 2533721"/>
              <a:gd name="connsiteX56" fmla="*/ 705416 w 11896615"/>
              <a:gd name="connsiteY56" fmla="*/ 1428173 h 2533721"/>
              <a:gd name="connsiteX57" fmla="*/ 181286 w 11896615"/>
              <a:gd name="connsiteY57" fmla="*/ 1558005 h 2533721"/>
              <a:gd name="connsiteX58" fmla="*/ 158109 w 11896615"/>
              <a:gd name="connsiteY58" fmla="*/ 600889 h 2533721"/>
              <a:gd name="connsiteX59" fmla="*/ 883491 w 11896615"/>
              <a:gd name="connsiteY59" fmla="*/ 72229 h 2533721"/>
              <a:gd name="connsiteX60" fmla="*/ 976355 w 11896615"/>
              <a:gd name="connsiteY60" fmla="*/ 103814 h 2533721"/>
              <a:gd name="connsiteX61" fmla="*/ 1017318 w 11896615"/>
              <a:gd name="connsiteY61" fmla="*/ 131086 h 2533721"/>
              <a:gd name="connsiteX62" fmla="*/ 1046046 w 11896615"/>
              <a:gd name="connsiteY62" fmla="*/ 158294 h 2533721"/>
              <a:gd name="connsiteX63" fmla="*/ 1046345 w 11896615"/>
              <a:gd name="connsiteY63" fmla="*/ 158016 h 2533721"/>
              <a:gd name="connsiteX64" fmla="*/ 1494292 w 11896615"/>
              <a:gd name="connsiteY64" fmla="*/ 5719 h 2533721"/>
              <a:gd name="connsiteX65" fmla="*/ 1592512 w 11896615"/>
              <a:gd name="connsiteY65" fmla="*/ 40233 h 2533721"/>
              <a:gd name="connsiteX66" fmla="*/ 1735377 w 11896615"/>
              <a:gd name="connsiteY66" fmla="*/ 192562 h 2533721"/>
              <a:gd name="connsiteX67" fmla="*/ 1754253 w 11896615"/>
              <a:gd name="connsiteY67" fmla="*/ 244680 h 2533721"/>
              <a:gd name="connsiteX68" fmla="*/ 1797217 w 11896615"/>
              <a:gd name="connsiteY68" fmla="*/ 194164 h 2533721"/>
              <a:gd name="connsiteX69" fmla="*/ 2161840 w 11896615"/>
              <a:gd name="connsiteY69" fmla="*/ 51825 h 2533721"/>
              <a:gd name="connsiteX70" fmla="*/ 2352673 w 11896615"/>
              <a:gd name="connsiteY70" fmla="*/ 258150 h 2533721"/>
              <a:gd name="connsiteX71" fmla="*/ 2362906 w 11896615"/>
              <a:gd name="connsiteY71" fmla="*/ 295240 h 2533721"/>
              <a:gd name="connsiteX72" fmla="*/ 2372250 w 11896615"/>
              <a:gd name="connsiteY72" fmla="*/ 282674 h 2533721"/>
              <a:gd name="connsiteX73" fmla="*/ 2845641 w 11896615"/>
              <a:gd name="connsiteY73" fmla="*/ 54367 h 2533721"/>
              <a:gd name="connsiteX74" fmla="*/ 2898122 w 11896615"/>
              <a:gd name="connsiteY74" fmla="*/ 66573 h 2533721"/>
              <a:gd name="connsiteX75" fmla="*/ 3035693 w 11896615"/>
              <a:gd name="connsiteY75" fmla="*/ 149434 h 2533721"/>
              <a:gd name="connsiteX76" fmla="*/ 3070436 w 11896615"/>
              <a:gd name="connsiteY76" fmla="*/ 187547 h 2533721"/>
              <a:gd name="connsiteX77" fmla="*/ 3089989 w 11896615"/>
              <a:gd name="connsiteY77" fmla="*/ 178642 h 2533721"/>
              <a:gd name="connsiteX78" fmla="*/ 3203815 w 11896615"/>
              <a:gd name="connsiteY78" fmla="*/ 161806 h 2533721"/>
              <a:gd name="connsiteX79" fmla="*/ 3261562 w 11896615"/>
              <a:gd name="connsiteY79" fmla="*/ 166084 h 2533721"/>
              <a:gd name="connsiteX80" fmla="*/ 3365118 w 11896615"/>
              <a:gd name="connsiteY80" fmla="*/ 196093 h 2533721"/>
              <a:gd name="connsiteX81" fmla="*/ 3409138 w 11896615"/>
              <a:gd name="connsiteY81" fmla="*/ 221989 h 2533721"/>
              <a:gd name="connsiteX82" fmla="*/ 3429202 w 11896615"/>
              <a:gd name="connsiteY82" fmla="*/ 207164 h 2533721"/>
              <a:gd name="connsiteX83" fmla="*/ 3580233 w 11896615"/>
              <a:gd name="connsiteY83" fmla="*/ 152564 h 2533721"/>
              <a:gd name="connsiteX84" fmla="*/ 3634084 w 11896615"/>
              <a:gd name="connsiteY84" fmla="*/ 150770 h 2533721"/>
              <a:gd name="connsiteX85" fmla="*/ 4054194 w 11896615"/>
              <a:gd name="connsiteY85" fmla="*/ 466574 h 2533721"/>
              <a:gd name="connsiteX86" fmla="*/ 4060923 w 11896615"/>
              <a:gd name="connsiteY86" fmla="*/ 480713 h 2533721"/>
              <a:gd name="connsiteX87" fmla="*/ 4078157 w 11896615"/>
              <a:gd name="connsiteY87" fmla="*/ 446313 h 2533721"/>
              <a:gd name="connsiteX88" fmla="*/ 4305389 w 11896615"/>
              <a:gd name="connsiteY88" fmla="*/ 280927 h 2533721"/>
              <a:gd name="connsiteX89" fmla="*/ 4635473 w 11896615"/>
              <a:gd name="connsiteY89" fmla="*/ 491296 h 2533721"/>
              <a:gd name="connsiteX90" fmla="*/ 4667822 w 11896615"/>
              <a:gd name="connsiteY90" fmla="*/ 549187 h 2533721"/>
              <a:gd name="connsiteX91" fmla="*/ 4696449 w 11896615"/>
              <a:gd name="connsiteY91" fmla="*/ 501720 h 2533721"/>
              <a:gd name="connsiteX92" fmla="*/ 4866151 w 11896615"/>
              <a:gd name="connsiteY92" fmla="*/ 379999 h 2533721"/>
              <a:gd name="connsiteX93" fmla="*/ 4969200 w 11896615"/>
              <a:gd name="connsiteY93" fmla="*/ 365195 h 2533721"/>
              <a:gd name="connsiteX94" fmla="*/ 5379094 w 11896615"/>
              <a:gd name="connsiteY94" fmla="*/ 601496 h 2533721"/>
              <a:gd name="connsiteX95" fmla="*/ 5379333 w 11896615"/>
              <a:gd name="connsiteY95" fmla="*/ 601826 h 2533721"/>
              <a:gd name="connsiteX96" fmla="*/ 5412793 w 11896615"/>
              <a:gd name="connsiteY96" fmla="*/ 580708 h 2533721"/>
              <a:gd name="connsiteX97" fmla="*/ 5458269 w 11896615"/>
              <a:gd name="connsiteY97" fmla="*/ 561901 h 2533721"/>
              <a:gd name="connsiteX98" fmla="*/ 5555496 w 11896615"/>
              <a:gd name="connsiteY98" fmla="*/ 548930 h 2533721"/>
              <a:gd name="connsiteX99" fmla="*/ 5980042 w 11896615"/>
              <a:gd name="connsiteY99" fmla="*/ 833920 h 2533721"/>
              <a:gd name="connsiteX100" fmla="*/ 6015325 w 11896615"/>
              <a:gd name="connsiteY100" fmla="*/ 889116 h 2533721"/>
              <a:gd name="connsiteX101" fmla="*/ 6052708 w 11896615"/>
              <a:gd name="connsiteY101" fmla="*/ 859380 h 2533721"/>
              <a:gd name="connsiteX102" fmla="*/ 6431133 w 11896615"/>
              <a:gd name="connsiteY102" fmla="*/ 747173 h 2533721"/>
              <a:gd name="connsiteX103" fmla="*/ 6523440 w 11896615"/>
              <a:gd name="connsiteY103" fmla="*/ 780347 h 2533721"/>
              <a:gd name="connsiteX104" fmla="*/ 6563930 w 11896615"/>
              <a:gd name="connsiteY104" fmla="*/ 808318 h 2533721"/>
              <a:gd name="connsiteX105" fmla="*/ 6592186 w 11896615"/>
              <a:gd name="connsiteY105" fmla="*/ 836015 h 2533721"/>
              <a:gd name="connsiteX106" fmla="*/ 6592490 w 11896615"/>
              <a:gd name="connsiteY106" fmla="*/ 835742 h 2533721"/>
              <a:gd name="connsiteX107" fmla="*/ 7042985 w 11896615"/>
              <a:gd name="connsiteY107" fmla="*/ 691155 h 2533721"/>
              <a:gd name="connsiteX108" fmla="*/ 7140598 w 11896615"/>
              <a:gd name="connsiteY108" fmla="*/ 727350 h 2533721"/>
              <a:gd name="connsiteX109" fmla="*/ 7280828 w 11896615"/>
              <a:gd name="connsiteY109" fmla="*/ 882108 h 2533721"/>
              <a:gd name="connsiteX110" fmla="*/ 7298807 w 11896615"/>
              <a:gd name="connsiteY110" fmla="*/ 934542 h 2533721"/>
              <a:gd name="connsiteX111" fmla="*/ 7342631 w 11896615"/>
              <a:gd name="connsiteY111" fmla="*/ 884771 h 2533721"/>
              <a:gd name="connsiteX112" fmla="*/ 7709644 w 11896615"/>
              <a:gd name="connsiteY112" fmla="*/ 748711 h 2533721"/>
              <a:gd name="connsiteX113" fmla="*/ 7896906 w 11896615"/>
              <a:gd name="connsiteY113" fmla="*/ 958281 h 2533721"/>
              <a:gd name="connsiteX114" fmla="*/ 7906502 w 11896615"/>
              <a:gd name="connsiteY114" fmla="*/ 995541 h 2533721"/>
              <a:gd name="connsiteX115" fmla="*/ 7916060 w 11896615"/>
              <a:gd name="connsiteY115" fmla="*/ 983137 h 2533721"/>
              <a:gd name="connsiteX116" fmla="*/ 8393300 w 11896615"/>
              <a:gd name="connsiteY116" fmla="*/ 762988 h 2533721"/>
              <a:gd name="connsiteX117" fmla="*/ 8445563 w 11896615"/>
              <a:gd name="connsiteY117" fmla="*/ 776093 h 2533721"/>
              <a:gd name="connsiteX118" fmla="*/ 8581691 w 11896615"/>
              <a:gd name="connsiteY118" fmla="*/ 861303 h 2533721"/>
              <a:gd name="connsiteX119" fmla="*/ 8601567 w 11896615"/>
              <a:gd name="connsiteY119" fmla="*/ 883871 h 2533721"/>
              <a:gd name="connsiteX120" fmla="*/ 8634780 w 11896615"/>
              <a:gd name="connsiteY120" fmla="*/ 856462 h 2533721"/>
              <a:gd name="connsiteX121" fmla="*/ 8903902 w 11896615"/>
              <a:gd name="connsiteY121" fmla="*/ 761367 h 2533721"/>
              <a:gd name="connsiteX122" fmla="*/ 9000149 w 11896615"/>
              <a:gd name="connsiteY122" fmla="*/ 780286 h 2533721"/>
              <a:gd name="connsiteX123" fmla="*/ 9044382 w 11896615"/>
              <a:gd name="connsiteY123" fmla="*/ 801852 h 2533721"/>
              <a:gd name="connsiteX124" fmla="*/ 9076482 w 11896615"/>
              <a:gd name="connsiteY124" fmla="*/ 824986 h 2533721"/>
              <a:gd name="connsiteX125" fmla="*/ 9076741 w 11896615"/>
              <a:gd name="connsiteY125" fmla="*/ 824671 h 2533721"/>
              <a:gd name="connsiteX126" fmla="*/ 9500379 w 11896615"/>
              <a:gd name="connsiteY126" fmla="*/ 613999 h 2533721"/>
              <a:gd name="connsiteX127" fmla="*/ 9602324 w 11896615"/>
              <a:gd name="connsiteY127" fmla="*/ 635107 h 2533721"/>
              <a:gd name="connsiteX128" fmla="*/ 9764226 w 11896615"/>
              <a:gd name="connsiteY128" fmla="*/ 767025 h 2533721"/>
              <a:gd name="connsiteX129" fmla="*/ 9789884 w 11896615"/>
              <a:gd name="connsiteY129" fmla="*/ 816159 h 2533721"/>
              <a:gd name="connsiteX130" fmla="*/ 9825727 w 11896615"/>
              <a:gd name="connsiteY130" fmla="*/ 760365 h 2533721"/>
              <a:gd name="connsiteX131" fmla="*/ 10168112 w 11896615"/>
              <a:gd name="connsiteY131" fmla="*/ 570674 h 2533721"/>
              <a:gd name="connsiteX132" fmla="*/ 10384755 w 11896615"/>
              <a:gd name="connsiteY132" fmla="*/ 749709 h 2533721"/>
              <a:gd name="connsiteX133" fmla="*/ 10399842 w 11896615"/>
              <a:gd name="connsiteY133" fmla="*/ 785103 h 2533721"/>
              <a:gd name="connsiteX134" fmla="*/ 10407428 w 11896615"/>
              <a:gd name="connsiteY134" fmla="*/ 771403 h 2533721"/>
              <a:gd name="connsiteX135" fmla="*/ 10846146 w 11896615"/>
              <a:gd name="connsiteY135" fmla="*/ 482008 h 2533721"/>
              <a:gd name="connsiteX136" fmla="*/ 10899786 w 11896615"/>
              <a:gd name="connsiteY136" fmla="*/ 487106 h 2533721"/>
              <a:gd name="connsiteX137" fmla="*/ 11047177 w 11896615"/>
              <a:gd name="connsiteY137" fmla="*/ 550882 h 2533721"/>
              <a:gd name="connsiteX138" fmla="*/ 11086693 w 11896615"/>
              <a:gd name="connsiteY138" fmla="*/ 584021 h 2533721"/>
              <a:gd name="connsiteX139" fmla="*/ 11104884 w 11896615"/>
              <a:gd name="connsiteY139" fmla="*/ 572587 h 2533721"/>
              <a:gd name="connsiteX140" fmla="*/ 11215448 w 11896615"/>
              <a:gd name="connsiteY140" fmla="*/ 540723 h 2533721"/>
              <a:gd name="connsiteX141" fmla="*/ 11273250 w 11896615"/>
              <a:gd name="connsiteY141" fmla="*/ 537263 h 2533721"/>
              <a:gd name="connsiteX142" fmla="*/ 11885703 w 11896615"/>
              <a:gd name="connsiteY142" fmla="*/ 1286680 h 2533721"/>
              <a:gd name="connsiteX143" fmla="*/ 11436460 w 11896615"/>
              <a:gd name="connsiteY143" fmla="*/ 2183271 h 2533721"/>
              <a:gd name="connsiteX144" fmla="*/ 11008290 w 11896615"/>
              <a:gd name="connsiteY144" fmla="*/ 1995982 h 2533721"/>
              <a:gd name="connsiteX145" fmla="*/ 10990356 w 11896615"/>
              <a:gd name="connsiteY145" fmla="*/ 1972195 h 2533721"/>
              <a:gd name="connsiteX146" fmla="*/ 10926245 w 11896615"/>
              <a:gd name="connsiteY146" fmla="*/ 2030898 h 2533721"/>
              <a:gd name="connsiteX147" fmla="*/ 10612439 w 11896615"/>
              <a:gd name="connsiteY147" fmla="*/ 2119356 h 2533721"/>
              <a:gd name="connsiteX148" fmla="*/ 10347708 w 11896615"/>
              <a:gd name="connsiteY148" fmla="*/ 1929053 h 2533721"/>
              <a:gd name="connsiteX149" fmla="*/ 10323730 w 11896615"/>
              <a:gd name="connsiteY149" fmla="*/ 1883094 h 2533721"/>
              <a:gd name="connsiteX150" fmla="*/ 10313901 w 11896615"/>
              <a:gd name="connsiteY150" fmla="*/ 1903972 h 2533721"/>
              <a:gd name="connsiteX151" fmla="*/ 9899296 w 11896615"/>
              <a:gd name="connsiteY151" fmla="*/ 2206078 h 2533721"/>
              <a:gd name="connsiteX152" fmla="*/ 9635645 w 11896615"/>
              <a:gd name="connsiteY152" fmla="*/ 1916771 h 2533721"/>
              <a:gd name="connsiteX153" fmla="*/ 9626507 w 11896615"/>
              <a:gd name="connsiteY153" fmla="*/ 1880252 h 2533721"/>
              <a:gd name="connsiteX154" fmla="*/ 9533858 w 11896615"/>
              <a:gd name="connsiteY154" fmla="*/ 1992771 h 2533721"/>
              <a:gd name="connsiteX155" fmla="*/ 9203380 w 11896615"/>
              <a:gd name="connsiteY155" fmla="*/ 2195674 h 2533721"/>
              <a:gd name="connsiteX156" fmla="*/ 9182968 w 11896615"/>
              <a:gd name="connsiteY156" fmla="*/ 2198109 h 2533721"/>
              <a:gd name="connsiteX157" fmla="*/ 9124610 w 11896615"/>
              <a:gd name="connsiteY157" fmla="*/ 2297841 h 2533721"/>
              <a:gd name="connsiteX158" fmla="*/ 8721133 w 11896615"/>
              <a:gd name="connsiteY158" fmla="*/ 2533664 h 2533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1896615" h="2533721">
                <a:moveTo>
                  <a:pt x="8721133" y="2533664"/>
                </a:moveTo>
                <a:cubicBezTo>
                  <a:pt x="8565192" y="2530988"/>
                  <a:pt x="8425607" y="2435826"/>
                  <a:pt x="8325988" y="2284133"/>
                </a:cubicBezTo>
                <a:lnTo>
                  <a:pt x="8322415" y="2277515"/>
                </a:lnTo>
                <a:lnTo>
                  <a:pt x="8321923" y="2277160"/>
                </a:lnTo>
                <a:lnTo>
                  <a:pt x="8307709" y="2260684"/>
                </a:lnTo>
                <a:lnTo>
                  <a:pt x="8239625" y="2306317"/>
                </a:lnTo>
                <a:cubicBezTo>
                  <a:pt x="8131631" y="2364201"/>
                  <a:pt x="8019186" y="2381350"/>
                  <a:pt x="7916088" y="2346591"/>
                </a:cubicBezTo>
                <a:cubicBezTo>
                  <a:pt x="7812991" y="2311834"/>
                  <a:pt x="7733881" y="2230104"/>
                  <a:pt x="7682977" y="2118650"/>
                </a:cubicBezTo>
                <a:lnTo>
                  <a:pt x="7666182" y="2069610"/>
                </a:lnTo>
                <a:lnTo>
                  <a:pt x="7653325" y="2088772"/>
                </a:lnTo>
                <a:cubicBezTo>
                  <a:pt x="7511045" y="2274342"/>
                  <a:pt x="7340595" y="2371389"/>
                  <a:pt x="7198012" y="2325112"/>
                </a:cubicBezTo>
                <a:cubicBezTo>
                  <a:pt x="7083946" y="2288091"/>
                  <a:pt x="7009310" y="2166354"/>
                  <a:pt x="6980854" y="1999455"/>
                </a:cubicBezTo>
                <a:lnTo>
                  <a:pt x="6977309" y="1961978"/>
                </a:lnTo>
                <a:lnTo>
                  <a:pt x="6868797" y="2059289"/>
                </a:lnTo>
                <a:cubicBezTo>
                  <a:pt x="6680135" y="2205534"/>
                  <a:pt x="6473612" y="2254733"/>
                  <a:pt x="6320689" y="2167681"/>
                </a:cubicBezTo>
                <a:cubicBezTo>
                  <a:pt x="6290104" y="2150271"/>
                  <a:pt x="6263112" y="2128236"/>
                  <a:pt x="6239733" y="2102225"/>
                </a:cubicBezTo>
                <a:lnTo>
                  <a:pt x="6234977" y="2095060"/>
                </a:lnTo>
                <a:lnTo>
                  <a:pt x="6229813" y="2099861"/>
                </a:lnTo>
                <a:cubicBezTo>
                  <a:pt x="6091862" y="2211564"/>
                  <a:pt x="5945712" y="2269729"/>
                  <a:pt x="5820578" y="2257288"/>
                </a:cubicBezTo>
                <a:cubicBezTo>
                  <a:pt x="5778867" y="2253141"/>
                  <a:pt x="5739491" y="2241149"/>
                  <a:pt x="5703532" y="2220679"/>
                </a:cubicBezTo>
                <a:cubicBezTo>
                  <a:pt x="5645997" y="2187927"/>
                  <a:pt x="5602657" y="2136574"/>
                  <a:pt x="5573549" y="2071753"/>
                </a:cubicBezTo>
                <a:lnTo>
                  <a:pt x="5553608" y="2007252"/>
                </a:lnTo>
                <a:lnTo>
                  <a:pt x="5467149" y="1913661"/>
                </a:lnTo>
                <a:lnTo>
                  <a:pt x="5463113" y="1907879"/>
                </a:lnTo>
                <a:lnTo>
                  <a:pt x="5456953" y="1913881"/>
                </a:lnTo>
                <a:cubicBezTo>
                  <a:pt x="5428617" y="1934379"/>
                  <a:pt x="5397586" y="1950229"/>
                  <a:pt x="5364018" y="1960801"/>
                </a:cubicBezTo>
                <a:cubicBezTo>
                  <a:pt x="5196181" y="2013661"/>
                  <a:pt x="5004670" y="1922033"/>
                  <a:pt x="4851075" y="1739305"/>
                </a:cubicBezTo>
                <a:lnTo>
                  <a:pt x="4765514" y="1621306"/>
                </a:lnTo>
                <a:lnTo>
                  <a:pt x="4754149" y="1657194"/>
                </a:lnTo>
                <a:cubicBezTo>
                  <a:pt x="4691150" y="1814343"/>
                  <a:pt x="4592529" y="1917613"/>
                  <a:pt x="4473222" y="1929757"/>
                </a:cubicBezTo>
                <a:cubicBezTo>
                  <a:pt x="4324088" y="1944938"/>
                  <a:pt x="4177926" y="1814141"/>
                  <a:pt x="4077961" y="1602748"/>
                </a:cubicBezTo>
                <a:lnTo>
                  <a:pt x="4069432" y="1581307"/>
                </a:lnTo>
                <a:lnTo>
                  <a:pt x="4042676" y="1625705"/>
                </a:lnTo>
                <a:cubicBezTo>
                  <a:pt x="3969422" y="1723924"/>
                  <a:pt x="3874861" y="1787141"/>
                  <a:pt x="3766753" y="1799385"/>
                </a:cubicBezTo>
                <a:cubicBezTo>
                  <a:pt x="3685672" y="1808568"/>
                  <a:pt x="3605607" y="1788102"/>
                  <a:pt x="3531252" y="1743819"/>
                </a:cubicBezTo>
                <a:lnTo>
                  <a:pt x="3481467" y="1707997"/>
                </a:lnTo>
                <a:lnTo>
                  <a:pt x="3423658" y="1754035"/>
                </a:lnTo>
                <a:cubicBezTo>
                  <a:pt x="3356087" y="1795968"/>
                  <a:pt x="3281797" y="1819156"/>
                  <a:pt x="3203815" y="1819156"/>
                </a:cubicBezTo>
                <a:cubicBezTo>
                  <a:pt x="3184320" y="1819156"/>
                  <a:pt x="3165055" y="1817707"/>
                  <a:pt x="3146068" y="1814878"/>
                </a:cubicBezTo>
                <a:lnTo>
                  <a:pt x="3114724" y="1807859"/>
                </a:lnTo>
                <a:lnTo>
                  <a:pt x="3112353" y="1808586"/>
                </a:lnTo>
                <a:cubicBezTo>
                  <a:pt x="3055607" y="1822046"/>
                  <a:pt x="2997739" y="1823899"/>
                  <a:pt x="2940363" y="1812553"/>
                </a:cubicBezTo>
                <a:cubicBezTo>
                  <a:pt x="2863864" y="1797425"/>
                  <a:pt x="2795483" y="1760266"/>
                  <a:pt x="2737330" y="1706021"/>
                </a:cubicBezTo>
                <a:lnTo>
                  <a:pt x="2667356" y="1623457"/>
                </a:lnTo>
                <a:lnTo>
                  <a:pt x="2637485" y="1637102"/>
                </a:lnTo>
                <a:cubicBezTo>
                  <a:pt x="2555952" y="1666119"/>
                  <a:pt x="2473437" y="1670665"/>
                  <a:pt x="2395678" y="1645927"/>
                </a:cubicBezTo>
                <a:cubicBezTo>
                  <a:pt x="2291999" y="1612944"/>
                  <a:pt x="2211498" y="1532584"/>
                  <a:pt x="2158689" y="1422020"/>
                </a:cubicBezTo>
                <a:lnTo>
                  <a:pt x="2141054" y="1373275"/>
                </a:lnTo>
                <a:lnTo>
                  <a:pt x="2128528" y="1392655"/>
                </a:lnTo>
                <a:cubicBezTo>
                  <a:pt x="1989454" y="1580640"/>
                  <a:pt x="1820695" y="1680598"/>
                  <a:pt x="1677339" y="1636775"/>
                </a:cubicBezTo>
                <a:cubicBezTo>
                  <a:pt x="1562654" y="1601717"/>
                  <a:pt x="1485940" y="1481278"/>
                  <a:pt x="1454623" y="1314893"/>
                </a:cubicBezTo>
                <a:lnTo>
                  <a:pt x="1450436" y="1277482"/>
                </a:lnTo>
                <a:lnTo>
                  <a:pt x="1343610" y="1376641"/>
                </a:lnTo>
                <a:cubicBezTo>
                  <a:pt x="1157486" y="1526102"/>
                  <a:pt x="951837" y="1578838"/>
                  <a:pt x="797443" y="1494424"/>
                </a:cubicBezTo>
                <a:cubicBezTo>
                  <a:pt x="766564" y="1477541"/>
                  <a:pt x="739197" y="1455972"/>
                  <a:pt x="715375" y="1430367"/>
                </a:cubicBezTo>
                <a:lnTo>
                  <a:pt x="710497" y="1423284"/>
                </a:lnTo>
                <a:lnTo>
                  <a:pt x="705416" y="1428173"/>
                </a:lnTo>
                <a:cubicBezTo>
                  <a:pt x="524066" y="1580245"/>
                  <a:pt x="326506" y="1637404"/>
                  <a:pt x="181286" y="1558005"/>
                </a:cubicBezTo>
                <a:cubicBezTo>
                  <a:pt x="-51066" y="1430968"/>
                  <a:pt x="-61443" y="1002453"/>
                  <a:pt x="158109" y="600889"/>
                </a:cubicBezTo>
                <a:cubicBezTo>
                  <a:pt x="350218" y="249520"/>
                  <a:pt x="654711" y="35211"/>
                  <a:pt x="883491" y="72229"/>
                </a:cubicBezTo>
                <a:cubicBezTo>
                  <a:pt x="916174" y="77517"/>
                  <a:pt x="947311" y="87934"/>
                  <a:pt x="976355" y="103814"/>
                </a:cubicBezTo>
                <a:cubicBezTo>
                  <a:pt x="990877" y="111754"/>
                  <a:pt x="1004532" y="120871"/>
                  <a:pt x="1017318" y="131086"/>
                </a:cubicBezTo>
                <a:lnTo>
                  <a:pt x="1046046" y="158294"/>
                </a:lnTo>
                <a:lnTo>
                  <a:pt x="1046345" y="158016"/>
                </a:lnTo>
                <a:cubicBezTo>
                  <a:pt x="1195246" y="38447"/>
                  <a:pt x="1356640" y="-19218"/>
                  <a:pt x="1494292" y="5719"/>
                </a:cubicBezTo>
                <a:cubicBezTo>
                  <a:pt x="1528705" y="11953"/>
                  <a:pt x="1561633" y="23350"/>
                  <a:pt x="1592512" y="40233"/>
                </a:cubicBezTo>
                <a:cubicBezTo>
                  <a:pt x="1654270" y="73998"/>
                  <a:pt x="1701980" y="126511"/>
                  <a:pt x="1735377" y="192562"/>
                </a:cubicBezTo>
                <a:lnTo>
                  <a:pt x="1754253" y="244680"/>
                </a:lnTo>
                <a:lnTo>
                  <a:pt x="1797217" y="194164"/>
                </a:lnTo>
                <a:cubicBezTo>
                  <a:pt x="1916213" y="73729"/>
                  <a:pt x="2047155" y="16767"/>
                  <a:pt x="2161840" y="51825"/>
                </a:cubicBezTo>
                <a:cubicBezTo>
                  <a:pt x="2247854" y="78118"/>
                  <a:pt x="2312509" y="152439"/>
                  <a:pt x="2352673" y="258150"/>
                </a:cubicBezTo>
                <a:lnTo>
                  <a:pt x="2362906" y="295240"/>
                </a:lnTo>
                <a:lnTo>
                  <a:pt x="2372250" y="282674"/>
                </a:lnTo>
                <a:cubicBezTo>
                  <a:pt x="2513359" y="119382"/>
                  <a:pt x="2686461" y="30446"/>
                  <a:pt x="2845641" y="54367"/>
                </a:cubicBezTo>
                <a:cubicBezTo>
                  <a:pt x="2863327" y="57025"/>
                  <a:pt x="2880842" y="61076"/>
                  <a:pt x="2898122" y="66573"/>
                </a:cubicBezTo>
                <a:cubicBezTo>
                  <a:pt x="2949961" y="83065"/>
                  <a:pt x="2996006" y="111401"/>
                  <a:pt x="3035693" y="149434"/>
                </a:cubicBezTo>
                <a:lnTo>
                  <a:pt x="3070436" y="187547"/>
                </a:lnTo>
                <a:lnTo>
                  <a:pt x="3089989" y="178642"/>
                </a:lnTo>
                <a:cubicBezTo>
                  <a:pt x="3126756" y="167603"/>
                  <a:pt x="3164824" y="161806"/>
                  <a:pt x="3203815" y="161806"/>
                </a:cubicBezTo>
                <a:cubicBezTo>
                  <a:pt x="3223310" y="161806"/>
                  <a:pt x="3242575" y="163255"/>
                  <a:pt x="3261562" y="166084"/>
                </a:cubicBezTo>
                <a:cubicBezTo>
                  <a:pt x="3297162" y="171389"/>
                  <a:pt x="3331785" y="181544"/>
                  <a:pt x="3365118" y="196093"/>
                </a:cubicBezTo>
                <a:lnTo>
                  <a:pt x="3409138" y="221989"/>
                </a:lnTo>
                <a:lnTo>
                  <a:pt x="3429202" y="207164"/>
                </a:lnTo>
                <a:cubicBezTo>
                  <a:pt x="3475512" y="177552"/>
                  <a:pt x="3526179" y="158686"/>
                  <a:pt x="3580233" y="152564"/>
                </a:cubicBezTo>
                <a:cubicBezTo>
                  <a:pt x="3598251" y="150523"/>
                  <a:pt x="3616219" y="149947"/>
                  <a:pt x="3634084" y="150770"/>
                </a:cubicBezTo>
                <a:cubicBezTo>
                  <a:pt x="3794881" y="158183"/>
                  <a:pt x="3947442" y="279010"/>
                  <a:pt x="4054194" y="466574"/>
                </a:cubicBezTo>
                <a:lnTo>
                  <a:pt x="4060923" y="480713"/>
                </a:lnTo>
                <a:lnTo>
                  <a:pt x="4078157" y="446313"/>
                </a:lnTo>
                <a:cubicBezTo>
                  <a:pt x="4138064" y="350402"/>
                  <a:pt x="4215908" y="290035"/>
                  <a:pt x="4305389" y="280927"/>
                </a:cubicBezTo>
                <a:cubicBezTo>
                  <a:pt x="4424696" y="268783"/>
                  <a:pt x="4542102" y="350064"/>
                  <a:pt x="4635473" y="491296"/>
                </a:cubicBezTo>
                <a:lnTo>
                  <a:pt x="4667822" y="549187"/>
                </a:lnTo>
                <a:lnTo>
                  <a:pt x="4696449" y="501720"/>
                </a:lnTo>
                <a:cubicBezTo>
                  <a:pt x="4742025" y="443403"/>
                  <a:pt x="4799016" y="401142"/>
                  <a:pt x="4866151" y="379999"/>
                </a:cubicBezTo>
                <a:cubicBezTo>
                  <a:pt x="4899718" y="369427"/>
                  <a:pt x="4934232" y="364634"/>
                  <a:pt x="4969200" y="365195"/>
                </a:cubicBezTo>
                <a:cubicBezTo>
                  <a:pt x="5109075" y="367434"/>
                  <a:pt x="5256217" y="455313"/>
                  <a:pt x="5379094" y="601496"/>
                </a:cubicBezTo>
                <a:lnTo>
                  <a:pt x="5379333" y="601826"/>
                </a:lnTo>
                <a:lnTo>
                  <a:pt x="5412793" y="580708"/>
                </a:lnTo>
                <a:cubicBezTo>
                  <a:pt x="5427318" y="573168"/>
                  <a:pt x="5442482" y="566873"/>
                  <a:pt x="5458269" y="561901"/>
                </a:cubicBezTo>
                <a:cubicBezTo>
                  <a:pt x="5489841" y="551957"/>
                  <a:pt x="5522408" y="547778"/>
                  <a:pt x="5555496" y="548930"/>
                </a:cubicBezTo>
                <a:cubicBezTo>
                  <a:pt x="5700255" y="553972"/>
                  <a:pt x="5854983" y="661060"/>
                  <a:pt x="5980042" y="833920"/>
                </a:cubicBezTo>
                <a:lnTo>
                  <a:pt x="6015325" y="889116"/>
                </a:lnTo>
                <a:lnTo>
                  <a:pt x="6052708" y="859380"/>
                </a:lnTo>
                <a:cubicBezTo>
                  <a:pt x="6183017" y="768731"/>
                  <a:pt x="6317077" y="726703"/>
                  <a:pt x="6431133" y="747173"/>
                </a:cubicBezTo>
                <a:cubicBezTo>
                  <a:pt x="6463720" y="753021"/>
                  <a:pt x="6494673" y="763971"/>
                  <a:pt x="6523440" y="780347"/>
                </a:cubicBezTo>
                <a:cubicBezTo>
                  <a:pt x="6537824" y="788535"/>
                  <a:pt x="6551321" y="797885"/>
                  <a:pt x="6563930" y="808318"/>
                </a:cubicBezTo>
                <a:lnTo>
                  <a:pt x="6592186" y="836015"/>
                </a:lnTo>
                <a:lnTo>
                  <a:pt x="6592490" y="835742"/>
                </a:lnTo>
                <a:cubicBezTo>
                  <a:pt x="6743421" y="718746"/>
                  <a:pt x="6905781" y="663859"/>
                  <a:pt x="7042985" y="691155"/>
                </a:cubicBezTo>
                <a:cubicBezTo>
                  <a:pt x="7077286" y="697979"/>
                  <a:pt x="7110014" y="709939"/>
                  <a:pt x="7140598" y="727350"/>
                </a:cubicBezTo>
                <a:cubicBezTo>
                  <a:pt x="7201768" y="762170"/>
                  <a:pt x="7248569" y="815494"/>
                  <a:pt x="7280828" y="882108"/>
                </a:cubicBezTo>
                <a:lnTo>
                  <a:pt x="7298807" y="934542"/>
                </a:lnTo>
                <a:lnTo>
                  <a:pt x="7342631" y="884771"/>
                </a:lnTo>
                <a:cubicBezTo>
                  <a:pt x="7463676" y="766396"/>
                  <a:pt x="7595577" y="711690"/>
                  <a:pt x="7709644" y="748711"/>
                </a:cubicBezTo>
                <a:cubicBezTo>
                  <a:pt x="7795193" y="776476"/>
                  <a:pt x="7858563" y="851896"/>
                  <a:pt x="7896906" y="958281"/>
                </a:cubicBezTo>
                <a:lnTo>
                  <a:pt x="7906502" y="995541"/>
                </a:lnTo>
                <a:lnTo>
                  <a:pt x="7916060" y="983137"/>
                </a:lnTo>
                <a:cubicBezTo>
                  <a:pt x="8059951" y="822291"/>
                  <a:pt x="8234554" y="736339"/>
                  <a:pt x="8393300" y="762988"/>
                </a:cubicBezTo>
                <a:cubicBezTo>
                  <a:pt x="8410937" y="765949"/>
                  <a:pt x="8428380" y="770300"/>
                  <a:pt x="8445563" y="776093"/>
                </a:cubicBezTo>
                <a:cubicBezTo>
                  <a:pt x="8497112" y="793472"/>
                  <a:pt x="8542663" y="822594"/>
                  <a:pt x="8581691" y="861303"/>
                </a:cubicBezTo>
                <a:lnTo>
                  <a:pt x="8601567" y="883871"/>
                </a:lnTo>
                <a:lnTo>
                  <a:pt x="8634780" y="856462"/>
                </a:lnTo>
                <a:cubicBezTo>
                  <a:pt x="8724308" y="793180"/>
                  <a:pt x="8817025" y="759050"/>
                  <a:pt x="8903902" y="761367"/>
                </a:cubicBezTo>
                <a:cubicBezTo>
                  <a:pt x="8936998" y="762249"/>
                  <a:pt x="8969246" y="768421"/>
                  <a:pt x="9000149" y="780286"/>
                </a:cubicBezTo>
                <a:cubicBezTo>
                  <a:pt x="9015600" y="786218"/>
                  <a:pt x="9030349" y="793434"/>
                  <a:pt x="9044382" y="801852"/>
                </a:cubicBezTo>
                <a:lnTo>
                  <a:pt x="9076482" y="824986"/>
                </a:lnTo>
                <a:lnTo>
                  <a:pt x="9076741" y="824671"/>
                </a:lnTo>
                <a:cubicBezTo>
                  <a:pt x="9208368" y="686314"/>
                  <a:pt x="9360630" y="607642"/>
                  <a:pt x="9500379" y="613999"/>
                </a:cubicBezTo>
                <a:cubicBezTo>
                  <a:pt x="9535315" y="615589"/>
                  <a:pt x="9569469" y="622493"/>
                  <a:pt x="9602324" y="635107"/>
                </a:cubicBezTo>
                <a:cubicBezTo>
                  <a:pt x="9668033" y="660335"/>
                  <a:pt x="9722319" y="706016"/>
                  <a:pt x="9764226" y="767025"/>
                </a:cubicBezTo>
                <a:lnTo>
                  <a:pt x="9789884" y="816159"/>
                </a:lnTo>
                <a:lnTo>
                  <a:pt x="9825727" y="760365"/>
                </a:lnTo>
                <a:cubicBezTo>
                  <a:pt x="9927599" y="625137"/>
                  <a:pt x="10049777" y="551224"/>
                  <a:pt x="10168112" y="570674"/>
                </a:cubicBezTo>
                <a:cubicBezTo>
                  <a:pt x="10256865" y="585263"/>
                  <a:pt x="10330853" y="650298"/>
                  <a:pt x="10384755" y="749709"/>
                </a:cubicBezTo>
                <a:lnTo>
                  <a:pt x="10399842" y="785103"/>
                </a:lnTo>
                <a:lnTo>
                  <a:pt x="10407428" y="771403"/>
                </a:lnTo>
                <a:cubicBezTo>
                  <a:pt x="10525501" y="590752"/>
                  <a:pt x="10685197" y="479527"/>
                  <a:pt x="10846146" y="482008"/>
                </a:cubicBezTo>
                <a:cubicBezTo>
                  <a:pt x="10864028" y="482284"/>
                  <a:pt x="10881927" y="483962"/>
                  <a:pt x="10899786" y="487106"/>
                </a:cubicBezTo>
                <a:cubicBezTo>
                  <a:pt x="10953361" y="496538"/>
                  <a:pt x="11002773" y="518480"/>
                  <a:pt x="11047177" y="550882"/>
                </a:cubicBezTo>
                <a:lnTo>
                  <a:pt x="11086693" y="584021"/>
                </a:lnTo>
                <a:lnTo>
                  <a:pt x="11104884" y="572587"/>
                </a:lnTo>
                <a:cubicBezTo>
                  <a:pt x="11139851" y="556744"/>
                  <a:pt x="11176805" y="545923"/>
                  <a:pt x="11215448" y="540723"/>
                </a:cubicBezTo>
                <a:cubicBezTo>
                  <a:pt x="11234769" y="538123"/>
                  <a:pt x="11254056" y="536991"/>
                  <a:pt x="11273250" y="537263"/>
                </a:cubicBezTo>
                <a:cubicBezTo>
                  <a:pt x="11561165" y="541342"/>
                  <a:pt x="11828487" y="861452"/>
                  <a:pt x="11885703" y="1286680"/>
                </a:cubicBezTo>
                <a:cubicBezTo>
                  <a:pt x="11946734" y="1740258"/>
                  <a:pt x="11745600" y="2141675"/>
                  <a:pt x="11436460" y="2183271"/>
                </a:cubicBezTo>
                <a:cubicBezTo>
                  <a:pt x="11281888" y="2204070"/>
                  <a:pt x="11129583" y="2130975"/>
                  <a:pt x="11008290" y="1995982"/>
                </a:cubicBezTo>
                <a:lnTo>
                  <a:pt x="10990356" y="1972195"/>
                </a:lnTo>
                <a:lnTo>
                  <a:pt x="10926245" y="2030898"/>
                </a:lnTo>
                <a:cubicBezTo>
                  <a:pt x="10828179" y="2104361"/>
                  <a:pt x="10719591" y="2138220"/>
                  <a:pt x="10612439" y="2119356"/>
                </a:cubicBezTo>
                <a:cubicBezTo>
                  <a:pt x="10505288" y="2100493"/>
                  <a:pt x="10414789" y="2031587"/>
                  <a:pt x="10347708" y="1929053"/>
                </a:cubicBezTo>
                <a:lnTo>
                  <a:pt x="10323730" y="1883094"/>
                </a:lnTo>
                <a:lnTo>
                  <a:pt x="10313901" y="1903972"/>
                </a:lnTo>
                <a:cubicBezTo>
                  <a:pt x="10201137" y="2108824"/>
                  <a:pt x="10047215" y="2230393"/>
                  <a:pt x="9899296" y="2206078"/>
                </a:cubicBezTo>
                <a:cubicBezTo>
                  <a:pt x="9780960" y="2186627"/>
                  <a:pt x="9688871" y="2077493"/>
                  <a:pt x="9635645" y="1916771"/>
                </a:cubicBezTo>
                <a:lnTo>
                  <a:pt x="9626507" y="1880252"/>
                </a:lnTo>
                <a:lnTo>
                  <a:pt x="9533858" y="1992771"/>
                </a:lnTo>
                <a:cubicBezTo>
                  <a:pt x="9431026" y="2100863"/>
                  <a:pt x="9315597" y="2172525"/>
                  <a:pt x="9203380" y="2195674"/>
                </a:cubicBezTo>
                <a:lnTo>
                  <a:pt x="9182968" y="2198109"/>
                </a:lnTo>
                <a:lnTo>
                  <a:pt x="9124610" y="2297841"/>
                </a:lnTo>
                <a:cubicBezTo>
                  <a:pt x="9019843" y="2446026"/>
                  <a:pt x="8877074" y="2536341"/>
                  <a:pt x="8721133" y="2533664"/>
                </a:cubicBezTo>
                <a:close/>
              </a:path>
            </a:pathLst>
          </a:custGeom>
          <a:solidFill>
            <a:srgbClr val="F9A9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2632" y="1477262"/>
            <a:ext cx="625641" cy="802107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566960" y="208543"/>
            <a:ext cx="9058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EEF1F2"/>
                </a:solidFill>
                <a:latin typeface="DS Goose" panose="02000506030000020003" pitchFamily="2" charset="-52"/>
              </a:rPr>
              <a:t>ЗАГАДКИ</a:t>
            </a:r>
            <a:r>
              <a:rPr lang="ru-RU" sz="6000" dirty="0">
                <a:solidFill>
                  <a:srgbClr val="EEF1F2"/>
                </a:solidFill>
              </a:rPr>
              <a:t> </a:t>
            </a:r>
            <a:r>
              <a:rPr lang="ru-RU" sz="6000" dirty="0" smtClean="0">
                <a:solidFill>
                  <a:srgbClr val="EEF1F2"/>
                </a:solidFill>
              </a:rPr>
              <a:t> </a:t>
            </a:r>
            <a:r>
              <a:rPr lang="ru-RU" sz="6000" dirty="0" smtClean="0">
                <a:solidFill>
                  <a:srgbClr val="EEF1F2"/>
                </a:solidFill>
                <a:latin typeface="DS Goose" panose="02000506030000020003" pitchFamily="2" charset="-52"/>
              </a:rPr>
              <a:t>-</a:t>
            </a:r>
            <a:r>
              <a:rPr lang="ru-RU" sz="6000" dirty="0" smtClean="0">
                <a:solidFill>
                  <a:srgbClr val="EEF1F2"/>
                </a:solidFill>
              </a:rPr>
              <a:t>  </a:t>
            </a:r>
            <a:r>
              <a:rPr lang="ru-RU" sz="6000" dirty="0" smtClean="0">
                <a:solidFill>
                  <a:srgbClr val="EEF1F2"/>
                </a:solidFill>
                <a:latin typeface="DS Goose" panose="02000506030000020003" pitchFamily="2" charset="-52"/>
              </a:rPr>
              <a:t>ПРЕВРАЩАЛКИ</a:t>
            </a:r>
            <a:endParaRPr lang="ru-RU" sz="3600" dirty="0">
              <a:solidFill>
                <a:srgbClr val="EEF1F2"/>
              </a:solidFill>
              <a:latin typeface="DS Goose" panose="02000506030000020003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97226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F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B0F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200"/>
                            </p:stCondLst>
                            <p:childTnLst>
                              <p:par>
                                <p:cTn id="10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  <p:bldP spid="26" grpI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Рисунок 7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40657" y="515049"/>
            <a:ext cx="8510686" cy="5472704"/>
          </a:xfrm>
          <a:custGeom>
            <a:avLst/>
            <a:gdLst>
              <a:gd name="connsiteX0" fmla="*/ 6590550 w 8655071"/>
              <a:gd name="connsiteY0" fmla="*/ 3738125 h 5565549"/>
              <a:gd name="connsiteX1" fmla="*/ 6573353 w 8655071"/>
              <a:gd name="connsiteY1" fmla="*/ 3760415 h 5565549"/>
              <a:gd name="connsiteX2" fmla="*/ 6610966 w 8655071"/>
              <a:gd name="connsiteY2" fmla="*/ 3767735 h 5565549"/>
              <a:gd name="connsiteX3" fmla="*/ 6622642 w 8655071"/>
              <a:gd name="connsiteY3" fmla="*/ 3771388 h 5565549"/>
              <a:gd name="connsiteX4" fmla="*/ 6608913 w 8655071"/>
              <a:gd name="connsiteY4" fmla="*/ 3760060 h 5565549"/>
              <a:gd name="connsiteX5" fmla="*/ 2000275 w 8655071"/>
              <a:gd name="connsiteY5" fmla="*/ 3500524 h 5565549"/>
              <a:gd name="connsiteX6" fmla="*/ 1971320 w 8655071"/>
              <a:gd name="connsiteY6" fmla="*/ 3527125 h 5565549"/>
              <a:gd name="connsiteX7" fmla="*/ 1956533 w 8655071"/>
              <a:gd name="connsiteY7" fmla="*/ 3536164 h 5565549"/>
              <a:gd name="connsiteX8" fmla="*/ 1968491 w 8655071"/>
              <a:gd name="connsiteY8" fmla="*/ 3534410 h 5565549"/>
              <a:gd name="connsiteX9" fmla="*/ 2019392 w 8655071"/>
              <a:gd name="connsiteY9" fmla="*/ 3532743 h 5565549"/>
              <a:gd name="connsiteX10" fmla="*/ 4479188 w 8655071"/>
              <a:gd name="connsiteY10" fmla="*/ 0 h 5565549"/>
              <a:gd name="connsiteX11" fmla="*/ 5385416 w 8655071"/>
              <a:gd name="connsiteY11" fmla="*/ 313632 h 5565549"/>
              <a:gd name="connsiteX12" fmla="*/ 5411693 w 8655071"/>
              <a:gd name="connsiteY12" fmla="*/ 357831 h 5565549"/>
              <a:gd name="connsiteX13" fmla="*/ 5428432 w 8655071"/>
              <a:gd name="connsiteY13" fmla="*/ 355154 h 5565549"/>
              <a:gd name="connsiteX14" fmla="*/ 5770512 w 8655071"/>
              <a:gd name="connsiteY14" fmla="*/ 347297 h 5565549"/>
              <a:gd name="connsiteX15" fmla="*/ 6434713 w 8655071"/>
              <a:gd name="connsiteY15" fmla="*/ 608236 h 5565549"/>
              <a:gd name="connsiteX16" fmla="*/ 6456291 w 8655071"/>
              <a:gd name="connsiteY16" fmla="*/ 632558 h 5565549"/>
              <a:gd name="connsiteX17" fmla="*/ 6658097 w 8655071"/>
              <a:gd name="connsiteY17" fmla="*/ 605314 h 5565549"/>
              <a:gd name="connsiteX18" fmla="*/ 7888484 w 8655071"/>
              <a:gd name="connsiteY18" fmla="*/ 1136931 h 5565549"/>
              <a:gd name="connsiteX19" fmla="*/ 7819063 w 8655071"/>
              <a:gd name="connsiteY19" fmla="*/ 1387996 h 5565549"/>
              <a:gd name="connsiteX20" fmla="*/ 7813783 w 8655071"/>
              <a:gd name="connsiteY20" fmla="*/ 1394182 h 5565549"/>
              <a:gd name="connsiteX21" fmla="*/ 7993445 w 8655071"/>
              <a:gd name="connsiteY21" fmla="*/ 1443183 h 5565549"/>
              <a:gd name="connsiteX22" fmla="*/ 8521381 w 8655071"/>
              <a:gd name="connsiteY22" fmla="*/ 1932518 h 5565549"/>
              <a:gd name="connsiteX23" fmla="*/ 8326195 w 8655071"/>
              <a:gd name="connsiteY23" fmla="*/ 2260868 h 5565549"/>
              <a:gd name="connsiteX24" fmla="*/ 8203417 w 8655071"/>
              <a:gd name="connsiteY24" fmla="*/ 2335676 h 5565549"/>
              <a:gd name="connsiteX25" fmla="*/ 8346841 w 8655071"/>
              <a:gd name="connsiteY25" fmla="*/ 2454017 h 5565549"/>
              <a:gd name="connsiteX26" fmla="*/ 8653859 w 8655071"/>
              <a:gd name="connsiteY26" fmla="*/ 3201455 h 5565549"/>
              <a:gd name="connsiteX27" fmla="*/ 7424959 w 8655071"/>
              <a:gd name="connsiteY27" fmla="*/ 4124967 h 5565549"/>
              <a:gd name="connsiteX28" fmla="*/ 7340357 w 8655071"/>
              <a:gd name="connsiteY28" fmla="*/ 4114454 h 5565549"/>
              <a:gd name="connsiteX29" fmla="*/ 7404390 w 8655071"/>
              <a:gd name="connsiteY29" fmla="*/ 4161453 h 5565549"/>
              <a:gd name="connsiteX30" fmla="*/ 7726634 w 8655071"/>
              <a:gd name="connsiteY30" fmla="*/ 4822144 h 5565549"/>
              <a:gd name="connsiteX31" fmla="*/ 6461335 w 8655071"/>
              <a:gd name="connsiteY31" fmla="*/ 5002687 h 5565549"/>
              <a:gd name="connsiteX32" fmla="*/ 6385492 w 8655071"/>
              <a:gd name="connsiteY32" fmla="*/ 4969732 h 5565549"/>
              <a:gd name="connsiteX33" fmla="*/ 6376633 w 8655071"/>
              <a:gd name="connsiteY33" fmla="*/ 5013473 h 5565549"/>
              <a:gd name="connsiteX34" fmla="*/ 5191325 w 8655071"/>
              <a:gd name="connsiteY34" fmla="*/ 5559921 h 5565549"/>
              <a:gd name="connsiteX35" fmla="*/ 4371965 w 8655071"/>
              <a:gd name="connsiteY35" fmla="*/ 5258779 h 5565549"/>
              <a:gd name="connsiteX36" fmla="*/ 4273595 w 8655071"/>
              <a:gd name="connsiteY36" fmla="*/ 5165764 h 5565549"/>
              <a:gd name="connsiteX37" fmla="*/ 4184244 w 8655071"/>
              <a:gd name="connsiteY37" fmla="*/ 5264192 h 5565549"/>
              <a:gd name="connsiteX38" fmla="*/ 3190760 w 8655071"/>
              <a:gd name="connsiteY38" fmla="*/ 5538708 h 5565549"/>
              <a:gd name="connsiteX39" fmla="*/ 2071889 w 8655071"/>
              <a:gd name="connsiteY39" fmla="*/ 4807263 h 5565549"/>
              <a:gd name="connsiteX40" fmla="*/ 2067631 w 8655071"/>
              <a:gd name="connsiteY40" fmla="*/ 4762469 h 5565549"/>
              <a:gd name="connsiteX41" fmla="*/ 1989006 w 8655071"/>
              <a:gd name="connsiteY41" fmla="*/ 4783023 h 5565549"/>
              <a:gd name="connsiteX42" fmla="*/ 752920 w 8655071"/>
              <a:gd name="connsiteY42" fmla="*/ 4401648 h 5565549"/>
              <a:gd name="connsiteX43" fmla="*/ 1140895 w 8655071"/>
              <a:gd name="connsiteY43" fmla="*/ 3797980 h 5565549"/>
              <a:gd name="connsiteX44" fmla="*/ 1209261 w 8655071"/>
              <a:gd name="connsiteY44" fmla="*/ 3761609 h 5565549"/>
              <a:gd name="connsiteX45" fmla="*/ 1124276 w 8655071"/>
              <a:gd name="connsiteY45" fmla="*/ 3758508 h 5565549"/>
              <a:gd name="connsiteX46" fmla="*/ 1213 w 8655071"/>
              <a:gd name="connsiteY46" fmla="*/ 2646161 h 5565549"/>
              <a:gd name="connsiteX47" fmla="*/ 383070 w 8655071"/>
              <a:gd name="connsiteY47" fmla="*/ 1954031 h 5565549"/>
              <a:gd name="connsiteX48" fmla="*/ 537555 w 8655071"/>
              <a:gd name="connsiteY48" fmla="*/ 1859609 h 5565549"/>
              <a:gd name="connsiteX49" fmla="*/ 423543 w 8655071"/>
              <a:gd name="connsiteY49" fmla="*/ 1765791 h 5565549"/>
              <a:gd name="connsiteX50" fmla="*/ 263979 w 8655071"/>
              <a:gd name="connsiteY50" fmla="*/ 1408958 h 5565549"/>
              <a:gd name="connsiteX51" fmla="*/ 838193 w 8655071"/>
              <a:gd name="connsiteY51" fmla="*/ 1008112 h 5565549"/>
              <a:gd name="connsiteX52" fmla="*/ 1021435 w 8655071"/>
              <a:gd name="connsiteY52" fmla="*/ 988248 h 5565549"/>
              <a:gd name="connsiteX53" fmla="*/ 1016839 w 8655071"/>
              <a:gd name="connsiteY53" fmla="*/ 981269 h 5565549"/>
              <a:gd name="connsiteX54" fmla="*/ 973990 w 8655071"/>
              <a:gd name="connsiteY54" fmla="*/ 721190 h 5565549"/>
              <a:gd name="connsiteX55" fmla="*/ 2014417 w 8655071"/>
              <a:gd name="connsiteY55" fmla="*/ 346535 h 5565549"/>
              <a:gd name="connsiteX56" fmla="*/ 2249195 w 8655071"/>
              <a:gd name="connsiteY56" fmla="*/ 390741 h 5565549"/>
              <a:gd name="connsiteX57" fmla="*/ 2444960 w 8655071"/>
              <a:gd name="connsiteY57" fmla="*/ 449566 h 5565549"/>
              <a:gd name="connsiteX58" fmla="*/ 2580073 w 8655071"/>
              <a:gd name="connsiteY58" fmla="*/ 365817 h 5565549"/>
              <a:gd name="connsiteX59" fmla="*/ 3156116 w 8655071"/>
              <a:gd name="connsiteY59" fmla="*/ 276801 h 5565549"/>
              <a:gd name="connsiteX60" fmla="*/ 3494538 w 8655071"/>
              <a:gd name="connsiteY60" fmla="*/ 339295 h 5565549"/>
              <a:gd name="connsiteX61" fmla="*/ 3547433 w 8655071"/>
              <a:gd name="connsiteY61" fmla="*/ 356568 h 5565549"/>
              <a:gd name="connsiteX62" fmla="*/ 3572960 w 8655071"/>
              <a:gd name="connsiteY62" fmla="*/ 313632 h 5565549"/>
              <a:gd name="connsiteX63" fmla="*/ 4479188 w 8655071"/>
              <a:gd name="connsiteY63" fmla="*/ 0 h 5565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8655071" h="5565549">
                <a:moveTo>
                  <a:pt x="6590550" y="3738125"/>
                </a:moveTo>
                <a:lnTo>
                  <a:pt x="6573353" y="3760415"/>
                </a:lnTo>
                <a:lnTo>
                  <a:pt x="6610966" y="3767735"/>
                </a:lnTo>
                <a:lnTo>
                  <a:pt x="6622642" y="3771388"/>
                </a:lnTo>
                <a:lnTo>
                  <a:pt x="6608913" y="3760060"/>
                </a:lnTo>
                <a:close/>
                <a:moveTo>
                  <a:pt x="2000275" y="3500524"/>
                </a:moveTo>
                <a:lnTo>
                  <a:pt x="1971320" y="3527125"/>
                </a:lnTo>
                <a:lnTo>
                  <a:pt x="1956533" y="3536164"/>
                </a:lnTo>
                <a:lnTo>
                  <a:pt x="1968491" y="3534410"/>
                </a:lnTo>
                <a:lnTo>
                  <a:pt x="2019392" y="3532743"/>
                </a:lnTo>
                <a:close/>
                <a:moveTo>
                  <a:pt x="4479188" y="0"/>
                </a:moveTo>
                <a:cubicBezTo>
                  <a:pt x="4886574" y="0"/>
                  <a:pt x="5236110" y="129323"/>
                  <a:pt x="5385416" y="313632"/>
                </a:cubicBezTo>
                <a:lnTo>
                  <a:pt x="5411693" y="357831"/>
                </a:lnTo>
                <a:lnTo>
                  <a:pt x="5428432" y="355154"/>
                </a:lnTo>
                <a:cubicBezTo>
                  <a:pt x="5546294" y="340406"/>
                  <a:pt x="5661303" y="338198"/>
                  <a:pt x="5770512" y="347297"/>
                </a:cubicBezTo>
                <a:cubicBezTo>
                  <a:pt x="6043533" y="370043"/>
                  <a:pt x="6280296" y="463456"/>
                  <a:pt x="6434713" y="608236"/>
                </a:cubicBezTo>
                <a:lnTo>
                  <a:pt x="6456291" y="632558"/>
                </a:lnTo>
                <a:lnTo>
                  <a:pt x="6658097" y="605314"/>
                </a:lnTo>
                <a:cubicBezTo>
                  <a:pt x="7305431" y="553211"/>
                  <a:pt x="7856292" y="791223"/>
                  <a:pt x="7888484" y="1136931"/>
                </a:cubicBezTo>
                <a:cubicBezTo>
                  <a:pt x="7896533" y="1223357"/>
                  <a:pt x="7871400" y="1308333"/>
                  <a:pt x="7819063" y="1387996"/>
                </a:cubicBezTo>
                <a:lnTo>
                  <a:pt x="7813783" y="1394182"/>
                </a:lnTo>
                <a:lnTo>
                  <a:pt x="7993445" y="1443183"/>
                </a:lnTo>
                <a:cubicBezTo>
                  <a:pt x="8308570" y="1549810"/>
                  <a:pt x="8517727" y="1729446"/>
                  <a:pt x="8521381" y="1932518"/>
                </a:cubicBezTo>
                <a:cubicBezTo>
                  <a:pt x="8523572" y="2054361"/>
                  <a:pt x="8451471" y="2167339"/>
                  <a:pt x="8326195" y="2260868"/>
                </a:cubicBezTo>
                <a:lnTo>
                  <a:pt x="8203417" y="2335676"/>
                </a:lnTo>
                <a:lnTo>
                  <a:pt x="8346841" y="2454017"/>
                </a:lnTo>
                <a:cubicBezTo>
                  <a:pt x="8550076" y="2655311"/>
                  <a:pt x="8668472" y="2920362"/>
                  <a:pt x="8653859" y="3201455"/>
                </a:cubicBezTo>
                <a:cubicBezTo>
                  <a:pt x="8624633" y="3763641"/>
                  <a:pt x="8074435" y="4177113"/>
                  <a:pt x="7424959" y="4124967"/>
                </a:cubicBezTo>
                <a:lnTo>
                  <a:pt x="7340357" y="4114454"/>
                </a:lnTo>
                <a:lnTo>
                  <a:pt x="7404390" y="4161453"/>
                </a:lnTo>
                <a:cubicBezTo>
                  <a:pt x="7658280" y="4373214"/>
                  <a:pt x="7790668" y="4620954"/>
                  <a:pt x="7726634" y="4822144"/>
                </a:cubicBezTo>
                <a:cubicBezTo>
                  <a:pt x="7624182" y="5144047"/>
                  <a:pt x="7057689" y="5224879"/>
                  <a:pt x="6461335" y="5002687"/>
                </a:cubicBezTo>
                <a:lnTo>
                  <a:pt x="6385492" y="4969732"/>
                </a:lnTo>
                <a:lnTo>
                  <a:pt x="6376633" y="5013473"/>
                </a:lnTo>
                <a:cubicBezTo>
                  <a:pt x="6248020" y="5369316"/>
                  <a:pt x="5759618" y="5605547"/>
                  <a:pt x="5191325" y="5559921"/>
                </a:cubicBezTo>
                <a:cubicBezTo>
                  <a:pt x="4866587" y="5533849"/>
                  <a:pt x="4577248" y="5420677"/>
                  <a:pt x="4371965" y="5258779"/>
                </a:cubicBezTo>
                <a:lnTo>
                  <a:pt x="4273595" y="5165764"/>
                </a:lnTo>
                <a:lnTo>
                  <a:pt x="4184244" y="5264192"/>
                </a:lnTo>
                <a:cubicBezTo>
                  <a:pt x="3961846" y="5460084"/>
                  <a:pt x="3596685" y="5571299"/>
                  <a:pt x="3190760" y="5538708"/>
                </a:cubicBezTo>
                <a:cubicBezTo>
                  <a:pt x="2622468" y="5493082"/>
                  <a:pt x="2162588" y="5180713"/>
                  <a:pt x="2071889" y="4807263"/>
                </a:cubicBezTo>
                <a:lnTo>
                  <a:pt x="2067631" y="4762469"/>
                </a:lnTo>
                <a:lnTo>
                  <a:pt x="1989006" y="4783023"/>
                </a:lnTo>
                <a:cubicBezTo>
                  <a:pt x="1374605" y="4908006"/>
                  <a:pt x="821190" y="4737258"/>
                  <a:pt x="752920" y="4401648"/>
                </a:cubicBezTo>
                <a:cubicBezTo>
                  <a:pt x="710250" y="4191891"/>
                  <a:pt x="867189" y="3967381"/>
                  <a:pt x="1140895" y="3797980"/>
                </a:cubicBezTo>
                <a:lnTo>
                  <a:pt x="1209261" y="3761609"/>
                </a:lnTo>
                <a:lnTo>
                  <a:pt x="1124276" y="3758508"/>
                </a:lnTo>
                <a:cubicBezTo>
                  <a:pt x="474799" y="3706363"/>
                  <a:pt x="-28013" y="3208348"/>
                  <a:pt x="1213" y="2646161"/>
                </a:cubicBezTo>
                <a:cubicBezTo>
                  <a:pt x="15826" y="2365068"/>
                  <a:pt x="160683" y="2121153"/>
                  <a:pt x="383070" y="1954031"/>
                </a:cubicBezTo>
                <a:lnTo>
                  <a:pt x="537555" y="1859609"/>
                </a:lnTo>
                <a:lnTo>
                  <a:pt x="423543" y="1765791"/>
                </a:lnTo>
                <a:cubicBezTo>
                  <a:pt x="308992" y="1653005"/>
                  <a:pt x="249189" y="1529437"/>
                  <a:pt x="263979" y="1408958"/>
                </a:cubicBezTo>
                <a:cubicBezTo>
                  <a:pt x="288628" y="1208157"/>
                  <a:pt x="514646" y="1063463"/>
                  <a:pt x="838193" y="1008112"/>
                </a:cubicBezTo>
                <a:lnTo>
                  <a:pt x="1021435" y="988248"/>
                </a:lnTo>
                <a:lnTo>
                  <a:pt x="1016839" y="981269"/>
                </a:lnTo>
                <a:cubicBezTo>
                  <a:pt x="973185" y="893899"/>
                  <a:pt x="957061" y="805610"/>
                  <a:pt x="973990" y="721190"/>
                </a:cubicBezTo>
                <a:cubicBezTo>
                  <a:pt x="1033245" y="425716"/>
                  <a:pt x="1477768" y="275509"/>
                  <a:pt x="2014417" y="346535"/>
                </a:cubicBezTo>
                <a:cubicBezTo>
                  <a:pt x="2091080" y="356681"/>
                  <a:pt x="2169625" y="371343"/>
                  <a:pt x="2249195" y="390741"/>
                </a:cubicBezTo>
                <a:lnTo>
                  <a:pt x="2444960" y="449566"/>
                </a:lnTo>
                <a:lnTo>
                  <a:pt x="2580073" y="365817"/>
                </a:lnTo>
                <a:cubicBezTo>
                  <a:pt x="2737476" y="291601"/>
                  <a:pt x="2937632" y="259921"/>
                  <a:pt x="3156116" y="276801"/>
                </a:cubicBezTo>
                <a:cubicBezTo>
                  <a:pt x="3265359" y="285241"/>
                  <a:pt x="3379184" y="305821"/>
                  <a:pt x="3494538" y="339295"/>
                </a:cubicBezTo>
                <a:lnTo>
                  <a:pt x="3547433" y="356568"/>
                </a:lnTo>
                <a:lnTo>
                  <a:pt x="3572960" y="313632"/>
                </a:lnTo>
                <a:cubicBezTo>
                  <a:pt x="3722266" y="129323"/>
                  <a:pt x="4071802" y="0"/>
                  <a:pt x="4479188" y="0"/>
                </a:cubicBezTo>
                <a:close/>
              </a:path>
            </a:pathLst>
          </a:custGeom>
          <a:ln w="76200">
            <a:solidFill>
              <a:schemeClr val="bg1"/>
            </a:solidFill>
          </a:ln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9758" y="1131543"/>
            <a:ext cx="8873773" cy="940322"/>
          </a:xfrm>
          <a:prstGeom prst="rect">
            <a:avLst/>
          </a:prstGeom>
        </p:spPr>
      </p:pic>
      <p:pic>
        <p:nvPicPr>
          <p:cNvPr id="74" name="барашек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8000" y="2071865"/>
            <a:ext cx="3276000" cy="3499018"/>
          </a:xfrm>
          <a:prstGeom prst="rect">
            <a:avLst/>
          </a:prstGeom>
        </p:spPr>
      </p:pic>
      <p:grpSp>
        <p:nvGrpSpPr>
          <p:cNvPr id="7" name="Группа 6"/>
          <p:cNvGrpSpPr/>
          <p:nvPr/>
        </p:nvGrpSpPr>
        <p:grpSpPr>
          <a:xfrm>
            <a:off x="0" y="3810816"/>
            <a:ext cx="2324606" cy="1741374"/>
            <a:chOff x="0" y="3810816"/>
            <a:chExt cx="2324606" cy="1741374"/>
          </a:xfrm>
        </p:grpSpPr>
        <p:sp>
          <p:nvSpPr>
            <p:cNvPr id="76" name="Полилиния 75"/>
            <p:cNvSpPr/>
            <p:nvPr/>
          </p:nvSpPr>
          <p:spPr>
            <a:xfrm rot="20534027">
              <a:off x="0" y="3810816"/>
              <a:ext cx="2324606" cy="1741374"/>
            </a:xfrm>
            <a:custGeom>
              <a:avLst/>
              <a:gdLst>
                <a:gd name="connsiteX0" fmla="*/ 1071218 w 1769301"/>
                <a:gd name="connsiteY0" fmla="*/ 39696 h 1474009"/>
                <a:gd name="connsiteX1" fmla="*/ 1315737 w 1769301"/>
                <a:gd name="connsiteY1" fmla="*/ 402193 h 1474009"/>
                <a:gd name="connsiteX2" fmla="*/ 1311845 w 1769301"/>
                <a:gd name="connsiteY2" fmla="*/ 439402 h 1474009"/>
                <a:gd name="connsiteX3" fmla="*/ 1314558 w 1769301"/>
                <a:gd name="connsiteY3" fmla="*/ 438525 h 1474009"/>
                <a:gd name="connsiteX4" fmla="*/ 1556309 w 1769301"/>
                <a:gd name="connsiteY4" fmla="*/ 469115 h 1474009"/>
                <a:gd name="connsiteX5" fmla="*/ 1751804 w 1769301"/>
                <a:gd name="connsiteY5" fmla="*/ 832104 h 1474009"/>
                <a:gd name="connsiteX6" fmla="*/ 1724868 w 1769301"/>
                <a:gd name="connsiteY6" fmla="*/ 874885 h 1474009"/>
                <a:gd name="connsiteX7" fmla="*/ 1697489 w 1769301"/>
                <a:gd name="connsiteY7" fmla="*/ 900487 h 1474009"/>
                <a:gd name="connsiteX8" fmla="*/ 1699654 w 1769301"/>
                <a:gd name="connsiteY8" fmla="*/ 903766 h 1474009"/>
                <a:gd name="connsiteX9" fmla="*/ 1714036 w 1769301"/>
                <a:gd name="connsiteY9" fmla="*/ 1103729 h 1474009"/>
                <a:gd name="connsiteX10" fmla="*/ 1496370 w 1769301"/>
                <a:gd name="connsiteY10" fmla="*/ 1230839 h 1474009"/>
                <a:gd name="connsiteX11" fmla="*/ 1469739 w 1769301"/>
                <a:gd name="connsiteY11" fmla="*/ 1229775 h 1474009"/>
                <a:gd name="connsiteX12" fmla="*/ 1463647 w 1769301"/>
                <a:gd name="connsiteY12" fmla="*/ 1275468 h 1474009"/>
                <a:gd name="connsiteX13" fmla="*/ 1141465 w 1769301"/>
                <a:gd name="connsiteY13" fmla="*/ 1474009 h 1474009"/>
                <a:gd name="connsiteX14" fmla="*/ 908924 w 1769301"/>
                <a:gd name="connsiteY14" fmla="*/ 1401180 h 1474009"/>
                <a:gd name="connsiteX15" fmla="*/ 884097 w 1769301"/>
                <a:gd name="connsiteY15" fmla="*/ 1378427 h 1474009"/>
                <a:gd name="connsiteX16" fmla="*/ 850358 w 1769301"/>
                <a:gd name="connsiteY16" fmla="*/ 1393123 h 1474009"/>
                <a:gd name="connsiteX17" fmla="*/ 544456 w 1769301"/>
                <a:gd name="connsiteY17" fmla="*/ 1373210 h 1474009"/>
                <a:gd name="connsiteX18" fmla="*/ 307519 w 1769301"/>
                <a:gd name="connsiteY18" fmla="*/ 1083864 h 1474009"/>
                <a:gd name="connsiteX19" fmla="*/ 300025 w 1769301"/>
                <a:gd name="connsiteY19" fmla="*/ 1011569 h 1474009"/>
                <a:gd name="connsiteX20" fmla="*/ 262586 w 1769301"/>
                <a:gd name="connsiteY20" fmla="*/ 1008715 h 1474009"/>
                <a:gd name="connsiteX21" fmla="*/ 0 w 1769301"/>
                <a:gd name="connsiteY21" fmla="*/ 765114 h 1474009"/>
                <a:gd name="connsiteX22" fmla="*/ 200856 w 1769301"/>
                <a:gd name="connsiteY22" fmla="*/ 536001 h 1474009"/>
                <a:gd name="connsiteX23" fmla="*/ 228174 w 1769301"/>
                <a:gd name="connsiteY23" fmla="*/ 529589 h 1474009"/>
                <a:gd name="connsiteX24" fmla="*/ 207599 w 1769301"/>
                <a:gd name="connsiteY24" fmla="*/ 480872 h 1474009"/>
                <a:gd name="connsiteX25" fmla="*/ 214409 w 1769301"/>
                <a:gd name="connsiteY25" fmla="*/ 331086 h 1474009"/>
                <a:gd name="connsiteX26" fmla="*/ 492411 w 1769301"/>
                <a:gd name="connsiteY26" fmla="*/ 206388 h 1474009"/>
                <a:gd name="connsiteX27" fmla="*/ 545371 w 1769301"/>
                <a:gd name="connsiteY27" fmla="*/ 217059 h 1474009"/>
                <a:gd name="connsiteX28" fmla="*/ 547651 w 1769301"/>
                <a:gd name="connsiteY28" fmla="*/ 210189 h 1474009"/>
                <a:gd name="connsiteX29" fmla="*/ 1071218 w 1769301"/>
                <a:gd name="connsiteY29" fmla="*/ 39696 h 1474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769301" h="1474009">
                  <a:moveTo>
                    <a:pt x="1071218" y="39696"/>
                  </a:moveTo>
                  <a:cubicBezTo>
                    <a:pt x="1223770" y="109544"/>
                    <a:pt x="1315556" y="254879"/>
                    <a:pt x="1315737" y="402193"/>
                  </a:cubicBezTo>
                  <a:lnTo>
                    <a:pt x="1311845" y="439402"/>
                  </a:lnTo>
                  <a:lnTo>
                    <a:pt x="1314558" y="438525"/>
                  </a:lnTo>
                  <a:cubicBezTo>
                    <a:pt x="1387400" y="422387"/>
                    <a:pt x="1473739" y="431309"/>
                    <a:pt x="1556309" y="469115"/>
                  </a:cubicBezTo>
                  <a:cubicBezTo>
                    <a:pt x="1721448" y="544727"/>
                    <a:pt x="1808974" y="707242"/>
                    <a:pt x="1751804" y="832104"/>
                  </a:cubicBezTo>
                  <a:cubicBezTo>
                    <a:pt x="1744658" y="847711"/>
                    <a:pt x="1735590" y="861992"/>
                    <a:pt x="1724868" y="874885"/>
                  </a:cubicBezTo>
                  <a:lnTo>
                    <a:pt x="1697489" y="900487"/>
                  </a:lnTo>
                  <a:lnTo>
                    <a:pt x="1699654" y="903766"/>
                  </a:lnTo>
                  <a:cubicBezTo>
                    <a:pt x="1735032" y="969454"/>
                    <a:pt x="1742621" y="1041299"/>
                    <a:pt x="1714036" y="1103729"/>
                  </a:cubicBezTo>
                  <a:cubicBezTo>
                    <a:pt x="1678305" y="1181768"/>
                    <a:pt x="1594509" y="1226628"/>
                    <a:pt x="1496370" y="1230839"/>
                  </a:cubicBezTo>
                  <a:lnTo>
                    <a:pt x="1469739" y="1229775"/>
                  </a:lnTo>
                  <a:lnTo>
                    <a:pt x="1463647" y="1275468"/>
                  </a:lnTo>
                  <a:cubicBezTo>
                    <a:pt x="1432981" y="1388775"/>
                    <a:pt x="1300388" y="1474009"/>
                    <a:pt x="1141465" y="1474009"/>
                  </a:cubicBezTo>
                  <a:cubicBezTo>
                    <a:pt x="1050653" y="1474009"/>
                    <a:pt x="968437" y="1446177"/>
                    <a:pt x="908924" y="1401180"/>
                  </a:cubicBezTo>
                  <a:lnTo>
                    <a:pt x="884097" y="1378427"/>
                  </a:lnTo>
                  <a:lnTo>
                    <a:pt x="850358" y="1393123"/>
                  </a:lnTo>
                  <a:cubicBezTo>
                    <a:pt x="755611" y="1423976"/>
                    <a:pt x="646158" y="1419776"/>
                    <a:pt x="544456" y="1373210"/>
                  </a:cubicBezTo>
                  <a:cubicBezTo>
                    <a:pt x="417329" y="1315003"/>
                    <a:pt x="332400" y="1204375"/>
                    <a:pt x="307519" y="1083864"/>
                  </a:cubicBezTo>
                  <a:lnTo>
                    <a:pt x="300025" y="1011569"/>
                  </a:lnTo>
                  <a:lnTo>
                    <a:pt x="262586" y="1008715"/>
                  </a:lnTo>
                  <a:cubicBezTo>
                    <a:pt x="112729" y="985529"/>
                    <a:pt x="1" y="885274"/>
                    <a:pt x="0" y="765114"/>
                  </a:cubicBezTo>
                  <a:cubicBezTo>
                    <a:pt x="0" y="662118"/>
                    <a:pt x="82821" y="573748"/>
                    <a:pt x="200856" y="536001"/>
                  </a:cubicBezTo>
                  <a:lnTo>
                    <a:pt x="228174" y="529589"/>
                  </a:lnTo>
                  <a:lnTo>
                    <a:pt x="207599" y="480872"/>
                  </a:lnTo>
                  <a:cubicBezTo>
                    <a:pt x="191879" y="430027"/>
                    <a:pt x="192970" y="377910"/>
                    <a:pt x="214409" y="331086"/>
                  </a:cubicBezTo>
                  <a:cubicBezTo>
                    <a:pt x="257286" y="237441"/>
                    <a:pt x="369378" y="191571"/>
                    <a:pt x="492411" y="206388"/>
                  </a:cubicBezTo>
                  <a:lnTo>
                    <a:pt x="545371" y="217059"/>
                  </a:lnTo>
                  <a:lnTo>
                    <a:pt x="547651" y="210189"/>
                  </a:lnTo>
                  <a:cubicBezTo>
                    <a:pt x="633405" y="22896"/>
                    <a:pt x="867814" y="-53436"/>
                    <a:pt x="1071218" y="39696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олилиния 17"/>
            <p:cNvSpPr/>
            <p:nvPr/>
          </p:nvSpPr>
          <p:spPr>
            <a:xfrm rot="786678" flipV="1">
              <a:off x="909589" y="4724619"/>
              <a:ext cx="505428" cy="821210"/>
            </a:xfrm>
            <a:custGeom>
              <a:avLst/>
              <a:gdLst>
                <a:gd name="connsiteX0" fmla="*/ 704890 w 737555"/>
                <a:gd name="connsiteY0" fmla="*/ 77 h 929031"/>
                <a:gd name="connsiteX1" fmla="*/ 402287 w 737555"/>
                <a:gd name="connsiteY1" fmla="*/ 569880 h 929031"/>
                <a:gd name="connsiteX2" fmla="*/ 356086 w 737555"/>
                <a:gd name="connsiteY2" fmla="*/ 744929 h 929031"/>
                <a:gd name="connsiteX3" fmla="*/ 344507 w 737555"/>
                <a:gd name="connsiteY3" fmla="*/ 795866 h 929031"/>
                <a:gd name="connsiteX4" fmla="*/ 344910 w 737555"/>
                <a:gd name="connsiteY4" fmla="*/ 795056 h 929031"/>
                <a:gd name="connsiteX5" fmla="*/ 418144 w 737555"/>
                <a:gd name="connsiteY5" fmla="*/ 700061 h 929031"/>
                <a:gd name="connsiteX6" fmla="*/ 737555 w 737555"/>
                <a:gd name="connsiteY6" fmla="*/ 487038 h 929031"/>
                <a:gd name="connsiteX7" fmla="*/ 459116 w 737555"/>
                <a:gd name="connsiteY7" fmla="*/ 737871 h 929031"/>
                <a:gd name="connsiteX8" fmla="*/ 378200 w 737555"/>
                <a:gd name="connsiteY8" fmla="*/ 929031 h 929031"/>
                <a:gd name="connsiteX9" fmla="*/ 316730 w 737555"/>
                <a:gd name="connsiteY9" fmla="*/ 897272 h 929031"/>
                <a:gd name="connsiteX10" fmla="*/ 309885 w 737555"/>
                <a:gd name="connsiteY10" fmla="*/ 919978 h 929031"/>
                <a:gd name="connsiteX11" fmla="*/ 225345 w 737555"/>
                <a:gd name="connsiteY11" fmla="*/ 906474 h 929031"/>
                <a:gd name="connsiteX12" fmla="*/ 279895 w 737555"/>
                <a:gd name="connsiteY12" fmla="*/ 732300 h 929031"/>
                <a:gd name="connsiteX13" fmla="*/ 290579 w 737555"/>
                <a:gd name="connsiteY13" fmla="*/ 702077 h 929031"/>
                <a:gd name="connsiteX14" fmla="*/ 278895 w 737555"/>
                <a:gd name="connsiteY14" fmla="*/ 698343 h 929031"/>
                <a:gd name="connsiteX15" fmla="*/ 260830 w 737555"/>
                <a:gd name="connsiteY15" fmla="*/ 768884 h 929031"/>
                <a:gd name="connsiteX16" fmla="*/ 210424 w 737555"/>
                <a:gd name="connsiteY16" fmla="*/ 920347 h 929031"/>
                <a:gd name="connsiteX17" fmla="*/ 74513 w 737555"/>
                <a:gd name="connsiteY17" fmla="*/ 874021 h 929031"/>
                <a:gd name="connsiteX18" fmla="*/ 78105 w 737555"/>
                <a:gd name="connsiteY18" fmla="*/ 863930 h 929031"/>
                <a:gd name="connsiteX19" fmla="*/ 59553 w 737555"/>
                <a:gd name="connsiteY19" fmla="*/ 862049 h 929031"/>
                <a:gd name="connsiteX20" fmla="*/ 96201 w 737555"/>
                <a:gd name="connsiteY20" fmla="*/ 657730 h 929031"/>
                <a:gd name="connsiteX21" fmla="*/ 0 w 737555"/>
                <a:gd name="connsiteY21" fmla="*/ 295527 h 929031"/>
                <a:gd name="connsiteX22" fmla="*/ 151174 w 737555"/>
                <a:gd name="connsiteY22" fmla="*/ 648442 h 929031"/>
                <a:gd name="connsiteX23" fmla="*/ 157792 w 737555"/>
                <a:gd name="connsiteY23" fmla="*/ 688828 h 929031"/>
                <a:gd name="connsiteX24" fmla="*/ 174953 w 737555"/>
                <a:gd name="connsiteY24" fmla="*/ 655361 h 929031"/>
                <a:gd name="connsiteX25" fmla="*/ 201476 w 737555"/>
                <a:gd name="connsiteY25" fmla="*/ 580854 h 929031"/>
                <a:gd name="connsiteX26" fmla="*/ 181770 w 737555"/>
                <a:gd name="connsiteY26" fmla="*/ 4137 h 929031"/>
                <a:gd name="connsiteX27" fmla="*/ 288208 w 737555"/>
                <a:gd name="connsiteY27" fmla="*/ 586385 h 929031"/>
                <a:gd name="connsiteX28" fmla="*/ 286926 w 737555"/>
                <a:gd name="connsiteY28" fmla="*/ 606328 h 929031"/>
                <a:gd name="connsiteX29" fmla="*/ 287657 w 737555"/>
                <a:gd name="connsiteY29" fmla="*/ 605077 h 929031"/>
                <a:gd name="connsiteX30" fmla="*/ 327895 w 737555"/>
                <a:gd name="connsiteY30" fmla="*/ 521870 h 929031"/>
                <a:gd name="connsiteX31" fmla="*/ 296545 w 737555"/>
                <a:gd name="connsiteY31" fmla="*/ 186339 h 929031"/>
                <a:gd name="connsiteX32" fmla="*/ 383390 w 737555"/>
                <a:gd name="connsiteY32" fmla="*/ 487611 h 929031"/>
                <a:gd name="connsiteX33" fmla="*/ 384389 w 737555"/>
                <a:gd name="connsiteY33" fmla="*/ 494625 h 929031"/>
                <a:gd name="connsiteX34" fmla="*/ 397927 w 737555"/>
                <a:gd name="connsiteY34" fmla="*/ 470442 h 929031"/>
                <a:gd name="connsiteX35" fmla="*/ 704890 w 737555"/>
                <a:gd name="connsiteY35" fmla="*/ 77 h 929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737555" h="929031">
                  <a:moveTo>
                    <a:pt x="704890" y="77"/>
                  </a:moveTo>
                  <a:lnTo>
                    <a:pt x="402287" y="569880"/>
                  </a:lnTo>
                  <a:cubicBezTo>
                    <a:pt x="381627" y="626303"/>
                    <a:pt x="368856" y="685616"/>
                    <a:pt x="356086" y="744929"/>
                  </a:cubicBezTo>
                  <a:lnTo>
                    <a:pt x="344507" y="795866"/>
                  </a:lnTo>
                  <a:lnTo>
                    <a:pt x="344910" y="795056"/>
                  </a:lnTo>
                  <a:cubicBezTo>
                    <a:pt x="361086" y="764488"/>
                    <a:pt x="381380" y="733371"/>
                    <a:pt x="418144" y="700061"/>
                  </a:cubicBezTo>
                  <a:cubicBezTo>
                    <a:pt x="491672" y="633441"/>
                    <a:pt x="728168" y="479068"/>
                    <a:pt x="737555" y="487038"/>
                  </a:cubicBezTo>
                  <a:lnTo>
                    <a:pt x="459116" y="737871"/>
                  </a:lnTo>
                  <a:cubicBezTo>
                    <a:pt x="421912" y="794918"/>
                    <a:pt x="415405" y="871984"/>
                    <a:pt x="378200" y="929031"/>
                  </a:cubicBezTo>
                  <a:lnTo>
                    <a:pt x="316730" y="897272"/>
                  </a:lnTo>
                  <a:lnTo>
                    <a:pt x="309885" y="919978"/>
                  </a:lnTo>
                  <a:lnTo>
                    <a:pt x="225345" y="906474"/>
                  </a:lnTo>
                  <a:cubicBezTo>
                    <a:pt x="247884" y="844921"/>
                    <a:pt x="261712" y="790358"/>
                    <a:pt x="279895" y="732300"/>
                  </a:cubicBezTo>
                  <a:lnTo>
                    <a:pt x="290579" y="702077"/>
                  </a:lnTo>
                  <a:lnTo>
                    <a:pt x="278895" y="698343"/>
                  </a:lnTo>
                  <a:lnTo>
                    <a:pt x="260830" y="768884"/>
                  </a:lnTo>
                  <a:cubicBezTo>
                    <a:pt x="244028" y="819371"/>
                    <a:pt x="223388" y="864687"/>
                    <a:pt x="210424" y="920347"/>
                  </a:cubicBezTo>
                  <a:lnTo>
                    <a:pt x="74513" y="874021"/>
                  </a:lnTo>
                  <a:lnTo>
                    <a:pt x="78105" y="863930"/>
                  </a:lnTo>
                  <a:lnTo>
                    <a:pt x="59553" y="862049"/>
                  </a:lnTo>
                  <a:cubicBezTo>
                    <a:pt x="59553" y="793943"/>
                    <a:pt x="96201" y="725836"/>
                    <a:pt x="96201" y="657730"/>
                  </a:cubicBezTo>
                  <a:lnTo>
                    <a:pt x="0" y="295527"/>
                  </a:lnTo>
                  <a:cubicBezTo>
                    <a:pt x="12216" y="293980"/>
                    <a:pt x="125979" y="552475"/>
                    <a:pt x="151174" y="648442"/>
                  </a:cubicBezTo>
                  <a:lnTo>
                    <a:pt x="157792" y="688828"/>
                  </a:lnTo>
                  <a:lnTo>
                    <a:pt x="174953" y="655361"/>
                  </a:lnTo>
                  <a:cubicBezTo>
                    <a:pt x="186113" y="631065"/>
                    <a:pt x="195534" y="606365"/>
                    <a:pt x="201476" y="580854"/>
                  </a:cubicBezTo>
                  <a:lnTo>
                    <a:pt x="181770" y="4137"/>
                  </a:lnTo>
                  <a:cubicBezTo>
                    <a:pt x="200863" y="6140"/>
                    <a:pt x="283433" y="433684"/>
                    <a:pt x="288208" y="586385"/>
                  </a:cubicBezTo>
                  <a:lnTo>
                    <a:pt x="286926" y="606328"/>
                  </a:lnTo>
                  <a:lnTo>
                    <a:pt x="287657" y="605077"/>
                  </a:lnTo>
                  <a:cubicBezTo>
                    <a:pt x="304367" y="578109"/>
                    <a:pt x="321077" y="551142"/>
                    <a:pt x="327895" y="521870"/>
                  </a:cubicBezTo>
                  <a:lnTo>
                    <a:pt x="296545" y="186339"/>
                  </a:lnTo>
                  <a:cubicBezTo>
                    <a:pt x="308357" y="187863"/>
                    <a:pt x="364249" y="380075"/>
                    <a:pt x="383390" y="487611"/>
                  </a:cubicBezTo>
                  <a:lnTo>
                    <a:pt x="384389" y="494625"/>
                  </a:lnTo>
                  <a:lnTo>
                    <a:pt x="397927" y="470442"/>
                  </a:lnTo>
                  <a:cubicBezTo>
                    <a:pt x="500373" y="294214"/>
                    <a:pt x="696506" y="-5538"/>
                    <a:pt x="704890" y="77"/>
                  </a:cubicBezTo>
                  <a:close/>
                </a:path>
              </a:pathLst>
            </a:custGeom>
            <a:solidFill>
              <a:srgbClr val="00B050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0" name="Полилиния 69"/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8336641 w 12192000"/>
              <a:gd name="connsiteY0" fmla="*/ 4206753 h 6858000"/>
              <a:gd name="connsiteX1" fmla="*/ 8355004 w 12192000"/>
              <a:gd name="connsiteY1" fmla="*/ 4228688 h 6858000"/>
              <a:gd name="connsiteX2" fmla="*/ 8368733 w 12192000"/>
              <a:gd name="connsiteY2" fmla="*/ 4240016 h 6858000"/>
              <a:gd name="connsiteX3" fmla="*/ 8357057 w 12192000"/>
              <a:gd name="connsiteY3" fmla="*/ 4236363 h 6858000"/>
              <a:gd name="connsiteX4" fmla="*/ 8319444 w 12192000"/>
              <a:gd name="connsiteY4" fmla="*/ 4229043 h 6858000"/>
              <a:gd name="connsiteX5" fmla="*/ 3746366 w 12192000"/>
              <a:gd name="connsiteY5" fmla="*/ 3969152 h 6858000"/>
              <a:gd name="connsiteX6" fmla="*/ 3765483 w 12192000"/>
              <a:gd name="connsiteY6" fmla="*/ 4001371 h 6858000"/>
              <a:gd name="connsiteX7" fmla="*/ 3714582 w 12192000"/>
              <a:gd name="connsiteY7" fmla="*/ 4003038 h 6858000"/>
              <a:gd name="connsiteX8" fmla="*/ 3702624 w 12192000"/>
              <a:gd name="connsiteY8" fmla="*/ 4004792 h 6858000"/>
              <a:gd name="connsiteX9" fmla="*/ 3717411 w 12192000"/>
              <a:gd name="connsiteY9" fmla="*/ 3995753 h 6858000"/>
              <a:gd name="connsiteX10" fmla="*/ 6225279 w 12192000"/>
              <a:gd name="connsiteY10" fmla="*/ 468628 h 6858000"/>
              <a:gd name="connsiteX11" fmla="*/ 5319051 w 12192000"/>
              <a:gd name="connsiteY11" fmla="*/ 782260 h 6858000"/>
              <a:gd name="connsiteX12" fmla="*/ 5293524 w 12192000"/>
              <a:gd name="connsiteY12" fmla="*/ 825196 h 6858000"/>
              <a:gd name="connsiteX13" fmla="*/ 5240629 w 12192000"/>
              <a:gd name="connsiteY13" fmla="*/ 807923 h 6858000"/>
              <a:gd name="connsiteX14" fmla="*/ 4902207 w 12192000"/>
              <a:gd name="connsiteY14" fmla="*/ 745429 h 6858000"/>
              <a:gd name="connsiteX15" fmla="*/ 4326164 w 12192000"/>
              <a:gd name="connsiteY15" fmla="*/ 834445 h 6858000"/>
              <a:gd name="connsiteX16" fmla="*/ 4191051 w 12192000"/>
              <a:gd name="connsiteY16" fmla="*/ 918194 h 6858000"/>
              <a:gd name="connsiteX17" fmla="*/ 3995286 w 12192000"/>
              <a:gd name="connsiteY17" fmla="*/ 859369 h 6858000"/>
              <a:gd name="connsiteX18" fmla="*/ 3760508 w 12192000"/>
              <a:gd name="connsiteY18" fmla="*/ 815163 h 6858000"/>
              <a:gd name="connsiteX19" fmla="*/ 2720081 w 12192000"/>
              <a:gd name="connsiteY19" fmla="*/ 1189818 h 6858000"/>
              <a:gd name="connsiteX20" fmla="*/ 2762930 w 12192000"/>
              <a:gd name="connsiteY20" fmla="*/ 1449897 h 6858000"/>
              <a:gd name="connsiteX21" fmla="*/ 2767526 w 12192000"/>
              <a:gd name="connsiteY21" fmla="*/ 1456876 h 6858000"/>
              <a:gd name="connsiteX22" fmla="*/ 2584284 w 12192000"/>
              <a:gd name="connsiteY22" fmla="*/ 1476740 h 6858000"/>
              <a:gd name="connsiteX23" fmla="*/ 2010070 w 12192000"/>
              <a:gd name="connsiteY23" fmla="*/ 1877586 h 6858000"/>
              <a:gd name="connsiteX24" fmla="*/ 2169634 w 12192000"/>
              <a:gd name="connsiteY24" fmla="*/ 2234419 h 6858000"/>
              <a:gd name="connsiteX25" fmla="*/ 2283646 w 12192000"/>
              <a:gd name="connsiteY25" fmla="*/ 2328237 h 6858000"/>
              <a:gd name="connsiteX26" fmla="*/ 2129161 w 12192000"/>
              <a:gd name="connsiteY26" fmla="*/ 2422659 h 6858000"/>
              <a:gd name="connsiteX27" fmla="*/ 1747304 w 12192000"/>
              <a:gd name="connsiteY27" fmla="*/ 3114789 h 6858000"/>
              <a:gd name="connsiteX28" fmla="*/ 2870367 w 12192000"/>
              <a:gd name="connsiteY28" fmla="*/ 4227136 h 6858000"/>
              <a:gd name="connsiteX29" fmla="*/ 2955352 w 12192000"/>
              <a:gd name="connsiteY29" fmla="*/ 4230237 h 6858000"/>
              <a:gd name="connsiteX30" fmla="*/ 2886986 w 12192000"/>
              <a:gd name="connsiteY30" fmla="*/ 4266608 h 6858000"/>
              <a:gd name="connsiteX31" fmla="*/ 2499011 w 12192000"/>
              <a:gd name="connsiteY31" fmla="*/ 4870276 h 6858000"/>
              <a:gd name="connsiteX32" fmla="*/ 3735097 w 12192000"/>
              <a:gd name="connsiteY32" fmla="*/ 5251651 h 6858000"/>
              <a:gd name="connsiteX33" fmla="*/ 3813722 w 12192000"/>
              <a:gd name="connsiteY33" fmla="*/ 5231097 h 6858000"/>
              <a:gd name="connsiteX34" fmla="*/ 3817980 w 12192000"/>
              <a:gd name="connsiteY34" fmla="*/ 5275891 h 6858000"/>
              <a:gd name="connsiteX35" fmla="*/ 4936851 w 12192000"/>
              <a:gd name="connsiteY35" fmla="*/ 6007336 h 6858000"/>
              <a:gd name="connsiteX36" fmla="*/ 5930335 w 12192000"/>
              <a:gd name="connsiteY36" fmla="*/ 5732820 h 6858000"/>
              <a:gd name="connsiteX37" fmla="*/ 6019686 w 12192000"/>
              <a:gd name="connsiteY37" fmla="*/ 5634392 h 6858000"/>
              <a:gd name="connsiteX38" fmla="*/ 6118056 w 12192000"/>
              <a:gd name="connsiteY38" fmla="*/ 5727407 h 6858000"/>
              <a:gd name="connsiteX39" fmla="*/ 6937416 w 12192000"/>
              <a:gd name="connsiteY39" fmla="*/ 6028549 h 6858000"/>
              <a:gd name="connsiteX40" fmla="*/ 8122724 w 12192000"/>
              <a:gd name="connsiteY40" fmla="*/ 5482101 h 6858000"/>
              <a:gd name="connsiteX41" fmla="*/ 8131583 w 12192000"/>
              <a:gd name="connsiteY41" fmla="*/ 5438360 h 6858000"/>
              <a:gd name="connsiteX42" fmla="*/ 8207426 w 12192000"/>
              <a:gd name="connsiteY42" fmla="*/ 5471315 h 6858000"/>
              <a:gd name="connsiteX43" fmla="*/ 9472725 w 12192000"/>
              <a:gd name="connsiteY43" fmla="*/ 5290772 h 6858000"/>
              <a:gd name="connsiteX44" fmla="*/ 9150481 w 12192000"/>
              <a:gd name="connsiteY44" fmla="*/ 4630081 h 6858000"/>
              <a:gd name="connsiteX45" fmla="*/ 9086448 w 12192000"/>
              <a:gd name="connsiteY45" fmla="*/ 4583082 h 6858000"/>
              <a:gd name="connsiteX46" fmla="*/ 9171050 w 12192000"/>
              <a:gd name="connsiteY46" fmla="*/ 4593595 h 6858000"/>
              <a:gd name="connsiteX47" fmla="*/ 10399950 w 12192000"/>
              <a:gd name="connsiteY47" fmla="*/ 3670083 h 6858000"/>
              <a:gd name="connsiteX48" fmla="*/ 10092932 w 12192000"/>
              <a:gd name="connsiteY48" fmla="*/ 2922645 h 6858000"/>
              <a:gd name="connsiteX49" fmla="*/ 9949508 w 12192000"/>
              <a:gd name="connsiteY49" fmla="*/ 2804304 h 6858000"/>
              <a:gd name="connsiteX50" fmla="*/ 10072286 w 12192000"/>
              <a:gd name="connsiteY50" fmla="*/ 2729496 h 6858000"/>
              <a:gd name="connsiteX51" fmla="*/ 10267472 w 12192000"/>
              <a:gd name="connsiteY51" fmla="*/ 2401146 h 6858000"/>
              <a:gd name="connsiteX52" fmla="*/ 9739536 w 12192000"/>
              <a:gd name="connsiteY52" fmla="*/ 1911811 h 6858000"/>
              <a:gd name="connsiteX53" fmla="*/ 9559874 w 12192000"/>
              <a:gd name="connsiteY53" fmla="*/ 1862810 h 6858000"/>
              <a:gd name="connsiteX54" fmla="*/ 9565154 w 12192000"/>
              <a:gd name="connsiteY54" fmla="*/ 1856624 h 6858000"/>
              <a:gd name="connsiteX55" fmla="*/ 9634575 w 12192000"/>
              <a:gd name="connsiteY55" fmla="*/ 1605559 h 6858000"/>
              <a:gd name="connsiteX56" fmla="*/ 8404188 w 12192000"/>
              <a:gd name="connsiteY56" fmla="*/ 1073942 h 6858000"/>
              <a:gd name="connsiteX57" fmla="*/ 8202382 w 12192000"/>
              <a:gd name="connsiteY57" fmla="*/ 1101186 h 6858000"/>
              <a:gd name="connsiteX58" fmla="*/ 8180804 w 12192000"/>
              <a:gd name="connsiteY58" fmla="*/ 1076864 h 6858000"/>
              <a:gd name="connsiteX59" fmla="*/ 7516603 w 12192000"/>
              <a:gd name="connsiteY59" fmla="*/ 815925 h 6858000"/>
              <a:gd name="connsiteX60" fmla="*/ 7174523 w 12192000"/>
              <a:gd name="connsiteY60" fmla="*/ 823782 h 6858000"/>
              <a:gd name="connsiteX61" fmla="*/ 7157784 w 12192000"/>
              <a:gd name="connsiteY61" fmla="*/ 826459 h 6858000"/>
              <a:gd name="connsiteX62" fmla="*/ 7131507 w 12192000"/>
              <a:gd name="connsiteY62" fmla="*/ 782260 h 6858000"/>
              <a:gd name="connsiteX63" fmla="*/ 6225279 w 12192000"/>
              <a:gd name="connsiteY63" fmla="*/ 468628 h 6858000"/>
              <a:gd name="connsiteX64" fmla="*/ 0 w 12192000"/>
              <a:gd name="connsiteY64" fmla="*/ 0 h 6858000"/>
              <a:gd name="connsiteX65" fmla="*/ 12192000 w 12192000"/>
              <a:gd name="connsiteY65" fmla="*/ 0 h 6858000"/>
              <a:gd name="connsiteX66" fmla="*/ 12192000 w 12192000"/>
              <a:gd name="connsiteY66" fmla="*/ 6858000 h 6858000"/>
              <a:gd name="connsiteX67" fmla="*/ 0 w 12192000"/>
              <a:gd name="connsiteY6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2192000" h="6858000">
                <a:moveTo>
                  <a:pt x="8336641" y="4206753"/>
                </a:moveTo>
                <a:lnTo>
                  <a:pt x="8355004" y="4228688"/>
                </a:lnTo>
                <a:lnTo>
                  <a:pt x="8368733" y="4240016"/>
                </a:lnTo>
                <a:lnTo>
                  <a:pt x="8357057" y="4236363"/>
                </a:lnTo>
                <a:lnTo>
                  <a:pt x="8319444" y="4229043"/>
                </a:lnTo>
                <a:close/>
                <a:moveTo>
                  <a:pt x="3746366" y="3969152"/>
                </a:moveTo>
                <a:lnTo>
                  <a:pt x="3765483" y="4001371"/>
                </a:lnTo>
                <a:lnTo>
                  <a:pt x="3714582" y="4003038"/>
                </a:lnTo>
                <a:lnTo>
                  <a:pt x="3702624" y="4004792"/>
                </a:lnTo>
                <a:lnTo>
                  <a:pt x="3717411" y="3995753"/>
                </a:lnTo>
                <a:close/>
                <a:moveTo>
                  <a:pt x="6225279" y="468628"/>
                </a:moveTo>
                <a:cubicBezTo>
                  <a:pt x="5817893" y="468628"/>
                  <a:pt x="5468357" y="597951"/>
                  <a:pt x="5319051" y="782260"/>
                </a:cubicBezTo>
                <a:lnTo>
                  <a:pt x="5293524" y="825196"/>
                </a:lnTo>
                <a:lnTo>
                  <a:pt x="5240629" y="807923"/>
                </a:lnTo>
                <a:cubicBezTo>
                  <a:pt x="5125275" y="774449"/>
                  <a:pt x="5011450" y="753869"/>
                  <a:pt x="4902207" y="745429"/>
                </a:cubicBezTo>
                <a:cubicBezTo>
                  <a:pt x="4683723" y="728549"/>
                  <a:pt x="4483566" y="760229"/>
                  <a:pt x="4326164" y="834445"/>
                </a:cubicBezTo>
                <a:lnTo>
                  <a:pt x="4191051" y="918194"/>
                </a:lnTo>
                <a:lnTo>
                  <a:pt x="3995286" y="859369"/>
                </a:lnTo>
                <a:cubicBezTo>
                  <a:pt x="3915716" y="839971"/>
                  <a:pt x="3837171" y="825309"/>
                  <a:pt x="3760508" y="815163"/>
                </a:cubicBezTo>
                <a:cubicBezTo>
                  <a:pt x="3223859" y="744137"/>
                  <a:pt x="2779336" y="894344"/>
                  <a:pt x="2720081" y="1189818"/>
                </a:cubicBezTo>
                <a:cubicBezTo>
                  <a:pt x="2703152" y="1274238"/>
                  <a:pt x="2719276" y="1362527"/>
                  <a:pt x="2762930" y="1449897"/>
                </a:cubicBezTo>
                <a:lnTo>
                  <a:pt x="2767526" y="1456876"/>
                </a:lnTo>
                <a:lnTo>
                  <a:pt x="2584284" y="1476740"/>
                </a:lnTo>
                <a:cubicBezTo>
                  <a:pt x="2260737" y="1532091"/>
                  <a:pt x="2034719" y="1676785"/>
                  <a:pt x="2010070" y="1877586"/>
                </a:cubicBezTo>
                <a:cubicBezTo>
                  <a:pt x="1995280" y="1998065"/>
                  <a:pt x="2055083" y="2121633"/>
                  <a:pt x="2169634" y="2234419"/>
                </a:cubicBezTo>
                <a:lnTo>
                  <a:pt x="2283646" y="2328237"/>
                </a:lnTo>
                <a:lnTo>
                  <a:pt x="2129161" y="2422659"/>
                </a:lnTo>
                <a:cubicBezTo>
                  <a:pt x="1906774" y="2589781"/>
                  <a:pt x="1761917" y="2833696"/>
                  <a:pt x="1747304" y="3114789"/>
                </a:cubicBezTo>
                <a:cubicBezTo>
                  <a:pt x="1718078" y="3676976"/>
                  <a:pt x="2220890" y="4174991"/>
                  <a:pt x="2870367" y="4227136"/>
                </a:cubicBezTo>
                <a:lnTo>
                  <a:pt x="2955352" y="4230237"/>
                </a:lnTo>
                <a:lnTo>
                  <a:pt x="2886986" y="4266608"/>
                </a:lnTo>
                <a:cubicBezTo>
                  <a:pt x="2613280" y="4436009"/>
                  <a:pt x="2456341" y="4660519"/>
                  <a:pt x="2499011" y="4870276"/>
                </a:cubicBezTo>
                <a:cubicBezTo>
                  <a:pt x="2567281" y="5205886"/>
                  <a:pt x="3120696" y="5376634"/>
                  <a:pt x="3735097" y="5251651"/>
                </a:cubicBezTo>
                <a:lnTo>
                  <a:pt x="3813722" y="5231097"/>
                </a:lnTo>
                <a:lnTo>
                  <a:pt x="3817980" y="5275891"/>
                </a:lnTo>
                <a:cubicBezTo>
                  <a:pt x="3908679" y="5649341"/>
                  <a:pt x="4368559" y="5961710"/>
                  <a:pt x="4936851" y="6007336"/>
                </a:cubicBezTo>
                <a:cubicBezTo>
                  <a:pt x="5342775" y="6039927"/>
                  <a:pt x="5707937" y="5928712"/>
                  <a:pt x="5930335" y="5732820"/>
                </a:cubicBezTo>
                <a:lnTo>
                  <a:pt x="6019686" y="5634392"/>
                </a:lnTo>
                <a:lnTo>
                  <a:pt x="6118056" y="5727407"/>
                </a:lnTo>
                <a:cubicBezTo>
                  <a:pt x="6323339" y="5889305"/>
                  <a:pt x="6612678" y="6002477"/>
                  <a:pt x="6937416" y="6028549"/>
                </a:cubicBezTo>
                <a:cubicBezTo>
                  <a:pt x="7505709" y="6074175"/>
                  <a:pt x="7994111" y="5837944"/>
                  <a:pt x="8122724" y="5482101"/>
                </a:cubicBezTo>
                <a:lnTo>
                  <a:pt x="8131583" y="5438360"/>
                </a:lnTo>
                <a:lnTo>
                  <a:pt x="8207426" y="5471315"/>
                </a:lnTo>
                <a:cubicBezTo>
                  <a:pt x="8803780" y="5693507"/>
                  <a:pt x="9370273" y="5612675"/>
                  <a:pt x="9472725" y="5290772"/>
                </a:cubicBezTo>
                <a:cubicBezTo>
                  <a:pt x="9536759" y="5089582"/>
                  <a:pt x="9404371" y="4841842"/>
                  <a:pt x="9150481" y="4630081"/>
                </a:cubicBezTo>
                <a:lnTo>
                  <a:pt x="9086448" y="4583082"/>
                </a:lnTo>
                <a:lnTo>
                  <a:pt x="9171050" y="4593595"/>
                </a:lnTo>
                <a:cubicBezTo>
                  <a:pt x="9820526" y="4645741"/>
                  <a:pt x="10370724" y="4232269"/>
                  <a:pt x="10399950" y="3670083"/>
                </a:cubicBezTo>
                <a:cubicBezTo>
                  <a:pt x="10414563" y="3388990"/>
                  <a:pt x="10296167" y="3123939"/>
                  <a:pt x="10092932" y="2922645"/>
                </a:cubicBezTo>
                <a:lnTo>
                  <a:pt x="9949508" y="2804304"/>
                </a:lnTo>
                <a:lnTo>
                  <a:pt x="10072286" y="2729496"/>
                </a:lnTo>
                <a:cubicBezTo>
                  <a:pt x="10197562" y="2635967"/>
                  <a:pt x="10269663" y="2522989"/>
                  <a:pt x="10267472" y="2401146"/>
                </a:cubicBezTo>
                <a:cubicBezTo>
                  <a:pt x="10263818" y="2198074"/>
                  <a:pt x="10054661" y="2018438"/>
                  <a:pt x="9739536" y="1911811"/>
                </a:cubicBezTo>
                <a:lnTo>
                  <a:pt x="9559874" y="1862810"/>
                </a:lnTo>
                <a:lnTo>
                  <a:pt x="9565154" y="1856624"/>
                </a:lnTo>
                <a:cubicBezTo>
                  <a:pt x="9617491" y="1776961"/>
                  <a:pt x="9642624" y="1691985"/>
                  <a:pt x="9634575" y="1605559"/>
                </a:cubicBezTo>
                <a:cubicBezTo>
                  <a:pt x="9602383" y="1259851"/>
                  <a:pt x="9051522" y="1021839"/>
                  <a:pt x="8404188" y="1073942"/>
                </a:cubicBezTo>
                <a:lnTo>
                  <a:pt x="8202382" y="1101186"/>
                </a:lnTo>
                <a:lnTo>
                  <a:pt x="8180804" y="1076864"/>
                </a:lnTo>
                <a:cubicBezTo>
                  <a:pt x="8026387" y="932084"/>
                  <a:pt x="7789624" y="838671"/>
                  <a:pt x="7516603" y="815925"/>
                </a:cubicBezTo>
                <a:cubicBezTo>
                  <a:pt x="7407394" y="806826"/>
                  <a:pt x="7292385" y="809034"/>
                  <a:pt x="7174523" y="823782"/>
                </a:cubicBezTo>
                <a:lnTo>
                  <a:pt x="7157784" y="826459"/>
                </a:lnTo>
                <a:lnTo>
                  <a:pt x="7131507" y="782260"/>
                </a:lnTo>
                <a:cubicBezTo>
                  <a:pt x="6982201" y="597951"/>
                  <a:pt x="6632665" y="468628"/>
                  <a:pt x="6225279" y="468628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9A9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09282" y="6091518"/>
            <a:ext cx="2225570" cy="65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2970530" algn="l"/>
              </a:tabLst>
            </a:pPr>
            <a:r>
              <a:rPr lang="ru-RU" sz="3200">
                <a:solidFill>
                  <a:srgbClr val="EEF1F2"/>
                </a:solidFill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ЗАГАДКА 1</a:t>
            </a:r>
            <a:endParaRPr lang="ru-RU" sz="2400">
              <a:solidFill>
                <a:srgbClr val="EEF1F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20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5E-6 1.11111E-6 L 0.40469 -0.00046 " pathEditMode="relative" rAng="0" ptsTypes="AA">
                                      <p:cBhvr>
                                        <p:cTn id="6" dur="3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34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5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вал 15"/>
          <p:cNvSpPr/>
          <p:nvPr/>
        </p:nvSpPr>
        <p:spPr>
          <a:xfrm>
            <a:off x="3797971" y="2598816"/>
            <a:ext cx="2935706" cy="13956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олилиния 69"/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8336641 w 12192000"/>
              <a:gd name="connsiteY0" fmla="*/ 4206753 h 6858000"/>
              <a:gd name="connsiteX1" fmla="*/ 8355004 w 12192000"/>
              <a:gd name="connsiteY1" fmla="*/ 4228688 h 6858000"/>
              <a:gd name="connsiteX2" fmla="*/ 8368733 w 12192000"/>
              <a:gd name="connsiteY2" fmla="*/ 4240016 h 6858000"/>
              <a:gd name="connsiteX3" fmla="*/ 8357057 w 12192000"/>
              <a:gd name="connsiteY3" fmla="*/ 4236363 h 6858000"/>
              <a:gd name="connsiteX4" fmla="*/ 8319444 w 12192000"/>
              <a:gd name="connsiteY4" fmla="*/ 4229043 h 6858000"/>
              <a:gd name="connsiteX5" fmla="*/ 3746366 w 12192000"/>
              <a:gd name="connsiteY5" fmla="*/ 3969152 h 6858000"/>
              <a:gd name="connsiteX6" fmla="*/ 3765483 w 12192000"/>
              <a:gd name="connsiteY6" fmla="*/ 4001371 h 6858000"/>
              <a:gd name="connsiteX7" fmla="*/ 3714582 w 12192000"/>
              <a:gd name="connsiteY7" fmla="*/ 4003038 h 6858000"/>
              <a:gd name="connsiteX8" fmla="*/ 3702624 w 12192000"/>
              <a:gd name="connsiteY8" fmla="*/ 4004792 h 6858000"/>
              <a:gd name="connsiteX9" fmla="*/ 3717411 w 12192000"/>
              <a:gd name="connsiteY9" fmla="*/ 3995753 h 6858000"/>
              <a:gd name="connsiteX10" fmla="*/ 6225279 w 12192000"/>
              <a:gd name="connsiteY10" fmla="*/ 468628 h 6858000"/>
              <a:gd name="connsiteX11" fmla="*/ 5319051 w 12192000"/>
              <a:gd name="connsiteY11" fmla="*/ 782260 h 6858000"/>
              <a:gd name="connsiteX12" fmla="*/ 5293524 w 12192000"/>
              <a:gd name="connsiteY12" fmla="*/ 825196 h 6858000"/>
              <a:gd name="connsiteX13" fmla="*/ 5240629 w 12192000"/>
              <a:gd name="connsiteY13" fmla="*/ 807923 h 6858000"/>
              <a:gd name="connsiteX14" fmla="*/ 4902207 w 12192000"/>
              <a:gd name="connsiteY14" fmla="*/ 745429 h 6858000"/>
              <a:gd name="connsiteX15" fmla="*/ 4326164 w 12192000"/>
              <a:gd name="connsiteY15" fmla="*/ 834445 h 6858000"/>
              <a:gd name="connsiteX16" fmla="*/ 4191051 w 12192000"/>
              <a:gd name="connsiteY16" fmla="*/ 918194 h 6858000"/>
              <a:gd name="connsiteX17" fmla="*/ 3995286 w 12192000"/>
              <a:gd name="connsiteY17" fmla="*/ 859369 h 6858000"/>
              <a:gd name="connsiteX18" fmla="*/ 3760508 w 12192000"/>
              <a:gd name="connsiteY18" fmla="*/ 815163 h 6858000"/>
              <a:gd name="connsiteX19" fmla="*/ 2720081 w 12192000"/>
              <a:gd name="connsiteY19" fmla="*/ 1189818 h 6858000"/>
              <a:gd name="connsiteX20" fmla="*/ 2762930 w 12192000"/>
              <a:gd name="connsiteY20" fmla="*/ 1449897 h 6858000"/>
              <a:gd name="connsiteX21" fmla="*/ 2767526 w 12192000"/>
              <a:gd name="connsiteY21" fmla="*/ 1456876 h 6858000"/>
              <a:gd name="connsiteX22" fmla="*/ 2584284 w 12192000"/>
              <a:gd name="connsiteY22" fmla="*/ 1476740 h 6858000"/>
              <a:gd name="connsiteX23" fmla="*/ 2010070 w 12192000"/>
              <a:gd name="connsiteY23" fmla="*/ 1877586 h 6858000"/>
              <a:gd name="connsiteX24" fmla="*/ 2169634 w 12192000"/>
              <a:gd name="connsiteY24" fmla="*/ 2234419 h 6858000"/>
              <a:gd name="connsiteX25" fmla="*/ 2283646 w 12192000"/>
              <a:gd name="connsiteY25" fmla="*/ 2328237 h 6858000"/>
              <a:gd name="connsiteX26" fmla="*/ 2129161 w 12192000"/>
              <a:gd name="connsiteY26" fmla="*/ 2422659 h 6858000"/>
              <a:gd name="connsiteX27" fmla="*/ 1747304 w 12192000"/>
              <a:gd name="connsiteY27" fmla="*/ 3114789 h 6858000"/>
              <a:gd name="connsiteX28" fmla="*/ 2870367 w 12192000"/>
              <a:gd name="connsiteY28" fmla="*/ 4227136 h 6858000"/>
              <a:gd name="connsiteX29" fmla="*/ 2955352 w 12192000"/>
              <a:gd name="connsiteY29" fmla="*/ 4230237 h 6858000"/>
              <a:gd name="connsiteX30" fmla="*/ 2886986 w 12192000"/>
              <a:gd name="connsiteY30" fmla="*/ 4266608 h 6858000"/>
              <a:gd name="connsiteX31" fmla="*/ 2499011 w 12192000"/>
              <a:gd name="connsiteY31" fmla="*/ 4870276 h 6858000"/>
              <a:gd name="connsiteX32" fmla="*/ 3735097 w 12192000"/>
              <a:gd name="connsiteY32" fmla="*/ 5251651 h 6858000"/>
              <a:gd name="connsiteX33" fmla="*/ 3813722 w 12192000"/>
              <a:gd name="connsiteY33" fmla="*/ 5231097 h 6858000"/>
              <a:gd name="connsiteX34" fmla="*/ 3817980 w 12192000"/>
              <a:gd name="connsiteY34" fmla="*/ 5275891 h 6858000"/>
              <a:gd name="connsiteX35" fmla="*/ 4936851 w 12192000"/>
              <a:gd name="connsiteY35" fmla="*/ 6007336 h 6858000"/>
              <a:gd name="connsiteX36" fmla="*/ 5930335 w 12192000"/>
              <a:gd name="connsiteY36" fmla="*/ 5732820 h 6858000"/>
              <a:gd name="connsiteX37" fmla="*/ 6019686 w 12192000"/>
              <a:gd name="connsiteY37" fmla="*/ 5634392 h 6858000"/>
              <a:gd name="connsiteX38" fmla="*/ 6118056 w 12192000"/>
              <a:gd name="connsiteY38" fmla="*/ 5727407 h 6858000"/>
              <a:gd name="connsiteX39" fmla="*/ 6937416 w 12192000"/>
              <a:gd name="connsiteY39" fmla="*/ 6028549 h 6858000"/>
              <a:gd name="connsiteX40" fmla="*/ 8122724 w 12192000"/>
              <a:gd name="connsiteY40" fmla="*/ 5482101 h 6858000"/>
              <a:gd name="connsiteX41" fmla="*/ 8131583 w 12192000"/>
              <a:gd name="connsiteY41" fmla="*/ 5438360 h 6858000"/>
              <a:gd name="connsiteX42" fmla="*/ 8207426 w 12192000"/>
              <a:gd name="connsiteY42" fmla="*/ 5471315 h 6858000"/>
              <a:gd name="connsiteX43" fmla="*/ 9472725 w 12192000"/>
              <a:gd name="connsiteY43" fmla="*/ 5290772 h 6858000"/>
              <a:gd name="connsiteX44" fmla="*/ 9150481 w 12192000"/>
              <a:gd name="connsiteY44" fmla="*/ 4630081 h 6858000"/>
              <a:gd name="connsiteX45" fmla="*/ 9086448 w 12192000"/>
              <a:gd name="connsiteY45" fmla="*/ 4583082 h 6858000"/>
              <a:gd name="connsiteX46" fmla="*/ 9171050 w 12192000"/>
              <a:gd name="connsiteY46" fmla="*/ 4593595 h 6858000"/>
              <a:gd name="connsiteX47" fmla="*/ 10399950 w 12192000"/>
              <a:gd name="connsiteY47" fmla="*/ 3670083 h 6858000"/>
              <a:gd name="connsiteX48" fmla="*/ 10092932 w 12192000"/>
              <a:gd name="connsiteY48" fmla="*/ 2922645 h 6858000"/>
              <a:gd name="connsiteX49" fmla="*/ 9949508 w 12192000"/>
              <a:gd name="connsiteY49" fmla="*/ 2804304 h 6858000"/>
              <a:gd name="connsiteX50" fmla="*/ 10072286 w 12192000"/>
              <a:gd name="connsiteY50" fmla="*/ 2729496 h 6858000"/>
              <a:gd name="connsiteX51" fmla="*/ 10267472 w 12192000"/>
              <a:gd name="connsiteY51" fmla="*/ 2401146 h 6858000"/>
              <a:gd name="connsiteX52" fmla="*/ 9739536 w 12192000"/>
              <a:gd name="connsiteY52" fmla="*/ 1911811 h 6858000"/>
              <a:gd name="connsiteX53" fmla="*/ 9559874 w 12192000"/>
              <a:gd name="connsiteY53" fmla="*/ 1862810 h 6858000"/>
              <a:gd name="connsiteX54" fmla="*/ 9565154 w 12192000"/>
              <a:gd name="connsiteY54" fmla="*/ 1856624 h 6858000"/>
              <a:gd name="connsiteX55" fmla="*/ 9634575 w 12192000"/>
              <a:gd name="connsiteY55" fmla="*/ 1605559 h 6858000"/>
              <a:gd name="connsiteX56" fmla="*/ 8404188 w 12192000"/>
              <a:gd name="connsiteY56" fmla="*/ 1073942 h 6858000"/>
              <a:gd name="connsiteX57" fmla="*/ 8202382 w 12192000"/>
              <a:gd name="connsiteY57" fmla="*/ 1101186 h 6858000"/>
              <a:gd name="connsiteX58" fmla="*/ 8180804 w 12192000"/>
              <a:gd name="connsiteY58" fmla="*/ 1076864 h 6858000"/>
              <a:gd name="connsiteX59" fmla="*/ 7516603 w 12192000"/>
              <a:gd name="connsiteY59" fmla="*/ 815925 h 6858000"/>
              <a:gd name="connsiteX60" fmla="*/ 7174523 w 12192000"/>
              <a:gd name="connsiteY60" fmla="*/ 823782 h 6858000"/>
              <a:gd name="connsiteX61" fmla="*/ 7157784 w 12192000"/>
              <a:gd name="connsiteY61" fmla="*/ 826459 h 6858000"/>
              <a:gd name="connsiteX62" fmla="*/ 7131507 w 12192000"/>
              <a:gd name="connsiteY62" fmla="*/ 782260 h 6858000"/>
              <a:gd name="connsiteX63" fmla="*/ 6225279 w 12192000"/>
              <a:gd name="connsiteY63" fmla="*/ 468628 h 6858000"/>
              <a:gd name="connsiteX64" fmla="*/ 0 w 12192000"/>
              <a:gd name="connsiteY64" fmla="*/ 0 h 6858000"/>
              <a:gd name="connsiteX65" fmla="*/ 12192000 w 12192000"/>
              <a:gd name="connsiteY65" fmla="*/ 0 h 6858000"/>
              <a:gd name="connsiteX66" fmla="*/ 12192000 w 12192000"/>
              <a:gd name="connsiteY66" fmla="*/ 6858000 h 6858000"/>
              <a:gd name="connsiteX67" fmla="*/ 0 w 12192000"/>
              <a:gd name="connsiteY6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2192000" h="6858000">
                <a:moveTo>
                  <a:pt x="8336641" y="4206753"/>
                </a:moveTo>
                <a:lnTo>
                  <a:pt x="8355004" y="4228688"/>
                </a:lnTo>
                <a:lnTo>
                  <a:pt x="8368733" y="4240016"/>
                </a:lnTo>
                <a:lnTo>
                  <a:pt x="8357057" y="4236363"/>
                </a:lnTo>
                <a:lnTo>
                  <a:pt x="8319444" y="4229043"/>
                </a:lnTo>
                <a:close/>
                <a:moveTo>
                  <a:pt x="3746366" y="3969152"/>
                </a:moveTo>
                <a:lnTo>
                  <a:pt x="3765483" y="4001371"/>
                </a:lnTo>
                <a:lnTo>
                  <a:pt x="3714582" y="4003038"/>
                </a:lnTo>
                <a:lnTo>
                  <a:pt x="3702624" y="4004792"/>
                </a:lnTo>
                <a:lnTo>
                  <a:pt x="3717411" y="3995753"/>
                </a:lnTo>
                <a:close/>
                <a:moveTo>
                  <a:pt x="6225279" y="468628"/>
                </a:moveTo>
                <a:cubicBezTo>
                  <a:pt x="5817893" y="468628"/>
                  <a:pt x="5468357" y="597951"/>
                  <a:pt x="5319051" y="782260"/>
                </a:cubicBezTo>
                <a:lnTo>
                  <a:pt x="5293524" y="825196"/>
                </a:lnTo>
                <a:lnTo>
                  <a:pt x="5240629" y="807923"/>
                </a:lnTo>
                <a:cubicBezTo>
                  <a:pt x="5125275" y="774449"/>
                  <a:pt x="5011450" y="753869"/>
                  <a:pt x="4902207" y="745429"/>
                </a:cubicBezTo>
                <a:cubicBezTo>
                  <a:pt x="4683723" y="728549"/>
                  <a:pt x="4483566" y="760229"/>
                  <a:pt x="4326164" y="834445"/>
                </a:cubicBezTo>
                <a:lnTo>
                  <a:pt x="4191051" y="918194"/>
                </a:lnTo>
                <a:lnTo>
                  <a:pt x="3995286" y="859369"/>
                </a:lnTo>
                <a:cubicBezTo>
                  <a:pt x="3915716" y="839971"/>
                  <a:pt x="3837171" y="825309"/>
                  <a:pt x="3760508" y="815163"/>
                </a:cubicBezTo>
                <a:cubicBezTo>
                  <a:pt x="3223859" y="744137"/>
                  <a:pt x="2779336" y="894344"/>
                  <a:pt x="2720081" y="1189818"/>
                </a:cubicBezTo>
                <a:cubicBezTo>
                  <a:pt x="2703152" y="1274238"/>
                  <a:pt x="2719276" y="1362527"/>
                  <a:pt x="2762930" y="1449897"/>
                </a:cubicBezTo>
                <a:lnTo>
                  <a:pt x="2767526" y="1456876"/>
                </a:lnTo>
                <a:lnTo>
                  <a:pt x="2584284" y="1476740"/>
                </a:lnTo>
                <a:cubicBezTo>
                  <a:pt x="2260737" y="1532091"/>
                  <a:pt x="2034719" y="1676785"/>
                  <a:pt x="2010070" y="1877586"/>
                </a:cubicBezTo>
                <a:cubicBezTo>
                  <a:pt x="1995280" y="1998065"/>
                  <a:pt x="2055083" y="2121633"/>
                  <a:pt x="2169634" y="2234419"/>
                </a:cubicBezTo>
                <a:lnTo>
                  <a:pt x="2283646" y="2328237"/>
                </a:lnTo>
                <a:lnTo>
                  <a:pt x="2129161" y="2422659"/>
                </a:lnTo>
                <a:cubicBezTo>
                  <a:pt x="1906774" y="2589781"/>
                  <a:pt x="1761917" y="2833696"/>
                  <a:pt x="1747304" y="3114789"/>
                </a:cubicBezTo>
                <a:cubicBezTo>
                  <a:pt x="1718078" y="3676976"/>
                  <a:pt x="2220890" y="4174991"/>
                  <a:pt x="2870367" y="4227136"/>
                </a:cubicBezTo>
                <a:lnTo>
                  <a:pt x="2955352" y="4230237"/>
                </a:lnTo>
                <a:lnTo>
                  <a:pt x="2886986" y="4266608"/>
                </a:lnTo>
                <a:cubicBezTo>
                  <a:pt x="2613280" y="4436009"/>
                  <a:pt x="2456341" y="4660519"/>
                  <a:pt x="2499011" y="4870276"/>
                </a:cubicBezTo>
                <a:cubicBezTo>
                  <a:pt x="2567281" y="5205886"/>
                  <a:pt x="3120696" y="5376634"/>
                  <a:pt x="3735097" y="5251651"/>
                </a:cubicBezTo>
                <a:lnTo>
                  <a:pt x="3813722" y="5231097"/>
                </a:lnTo>
                <a:lnTo>
                  <a:pt x="3817980" y="5275891"/>
                </a:lnTo>
                <a:cubicBezTo>
                  <a:pt x="3908679" y="5649341"/>
                  <a:pt x="4368559" y="5961710"/>
                  <a:pt x="4936851" y="6007336"/>
                </a:cubicBezTo>
                <a:cubicBezTo>
                  <a:pt x="5342775" y="6039927"/>
                  <a:pt x="5707937" y="5928712"/>
                  <a:pt x="5930335" y="5732820"/>
                </a:cubicBezTo>
                <a:lnTo>
                  <a:pt x="6019686" y="5634392"/>
                </a:lnTo>
                <a:lnTo>
                  <a:pt x="6118056" y="5727407"/>
                </a:lnTo>
                <a:cubicBezTo>
                  <a:pt x="6323339" y="5889305"/>
                  <a:pt x="6612678" y="6002477"/>
                  <a:pt x="6937416" y="6028549"/>
                </a:cubicBezTo>
                <a:cubicBezTo>
                  <a:pt x="7505709" y="6074175"/>
                  <a:pt x="7994111" y="5837944"/>
                  <a:pt x="8122724" y="5482101"/>
                </a:cubicBezTo>
                <a:lnTo>
                  <a:pt x="8131583" y="5438360"/>
                </a:lnTo>
                <a:lnTo>
                  <a:pt x="8207426" y="5471315"/>
                </a:lnTo>
                <a:cubicBezTo>
                  <a:pt x="8803780" y="5693507"/>
                  <a:pt x="9370273" y="5612675"/>
                  <a:pt x="9472725" y="5290772"/>
                </a:cubicBezTo>
                <a:cubicBezTo>
                  <a:pt x="9536759" y="5089582"/>
                  <a:pt x="9404371" y="4841842"/>
                  <a:pt x="9150481" y="4630081"/>
                </a:cubicBezTo>
                <a:lnTo>
                  <a:pt x="9086448" y="4583082"/>
                </a:lnTo>
                <a:lnTo>
                  <a:pt x="9171050" y="4593595"/>
                </a:lnTo>
                <a:cubicBezTo>
                  <a:pt x="9820526" y="4645741"/>
                  <a:pt x="10370724" y="4232269"/>
                  <a:pt x="10399950" y="3670083"/>
                </a:cubicBezTo>
                <a:cubicBezTo>
                  <a:pt x="10414563" y="3388990"/>
                  <a:pt x="10296167" y="3123939"/>
                  <a:pt x="10092932" y="2922645"/>
                </a:cubicBezTo>
                <a:lnTo>
                  <a:pt x="9949508" y="2804304"/>
                </a:lnTo>
                <a:lnTo>
                  <a:pt x="10072286" y="2729496"/>
                </a:lnTo>
                <a:cubicBezTo>
                  <a:pt x="10197562" y="2635967"/>
                  <a:pt x="10269663" y="2522989"/>
                  <a:pt x="10267472" y="2401146"/>
                </a:cubicBezTo>
                <a:cubicBezTo>
                  <a:pt x="10263818" y="2198074"/>
                  <a:pt x="10054661" y="2018438"/>
                  <a:pt x="9739536" y="1911811"/>
                </a:cubicBezTo>
                <a:lnTo>
                  <a:pt x="9559874" y="1862810"/>
                </a:lnTo>
                <a:lnTo>
                  <a:pt x="9565154" y="1856624"/>
                </a:lnTo>
                <a:cubicBezTo>
                  <a:pt x="9617491" y="1776961"/>
                  <a:pt x="9642624" y="1691985"/>
                  <a:pt x="9634575" y="1605559"/>
                </a:cubicBezTo>
                <a:cubicBezTo>
                  <a:pt x="9602383" y="1259851"/>
                  <a:pt x="9051522" y="1021839"/>
                  <a:pt x="8404188" y="1073942"/>
                </a:cubicBezTo>
                <a:lnTo>
                  <a:pt x="8202382" y="1101186"/>
                </a:lnTo>
                <a:lnTo>
                  <a:pt x="8180804" y="1076864"/>
                </a:lnTo>
                <a:cubicBezTo>
                  <a:pt x="8026387" y="932084"/>
                  <a:pt x="7789624" y="838671"/>
                  <a:pt x="7516603" y="815925"/>
                </a:cubicBezTo>
                <a:cubicBezTo>
                  <a:pt x="7407394" y="806826"/>
                  <a:pt x="7292385" y="809034"/>
                  <a:pt x="7174523" y="823782"/>
                </a:cubicBezTo>
                <a:lnTo>
                  <a:pt x="7157784" y="826459"/>
                </a:lnTo>
                <a:lnTo>
                  <a:pt x="7131507" y="782260"/>
                </a:lnTo>
                <a:cubicBezTo>
                  <a:pt x="6982201" y="597951"/>
                  <a:pt x="6632665" y="468628"/>
                  <a:pt x="6225279" y="468628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EAA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3" name="Рисунок 7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46091" y="582757"/>
            <a:ext cx="8655071" cy="5337293"/>
          </a:xfrm>
          <a:custGeom>
            <a:avLst/>
            <a:gdLst>
              <a:gd name="connsiteX0" fmla="*/ 6590550 w 8655071"/>
              <a:gd name="connsiteY0" fmla="*/ 3738125 h 5565549"/>
              <a:gd name="connsiteX1" fmla="*/ 6573353 w 8655071"/>
              <a:gd name="connsiteY1" fmla="*/ 3760415 h 5565549"/>
              <a:gd name="connsiteX2" fmla="*/ 6610966 w 8655071"/>
              <a:gd name="connsiteY2" fmla="*/ 3767735 h 5565549"/>
              <a:gd name="connsiteX3" fmla="*/ 6622642 w 8655071"/>
              <a:gd name="connsiteY3" fmla="*/ 3771388 h 5565549"/>
              <a:gd name="connsiteX4" fmla="*/ 6608913 w 8655071"/>
              <a:gd name="connsiteY4" fmla="*/ 3760060 h 5565549"/>
              <a:gd name="connsiteX5" fmla="*/ 2000275 w 8655071"/>
              <a:gd name="connsiteY5" fmla="*/ 3500524 h 5565549"/>
              <a:gd name="connsiteX6" fmla="*/ 1971320 w 8655071"/>
              <a:gd name="connsiteY6" fmla="*/ 3527125 h 5565549"/>
              <a:gd name="connsiteX7" fmla="*/ 1956533 w 8655071"/>
              <a:gd name="connsiteY7" fmla="*/ 3536164 h 5565549"/>
              <a:gd name="connsiteX8" fmla="*/ 1968491 w 8655071"/>
              <a:gd name="connsiteY8" fmla="*/ 3534410 h 5565549"/>
              <a:gd name="connsiteX9" fmla="*/ 2019392 w 8655071"/>
              <a:gd name="connsiteY9" fmla="*/ 3532743 h 5565549"/>
              <a:gd name="connsiteX10" fmla="*/ 4479188 w 8655071"/>
              <a:gd name="connsiteY10" fmla="*/ 0 h 5565549"/>
              <a:gd name="connsiteX11" fmla="*/ 5385416 w 8655071"/>
              <a:gd name="connsiteY11" fmla="*/ 313632 h 5565549"/>
              <a:gd name="connsiteX12" fmla="*/ 5411693 w 8655071"/>
              <a:gd name="connsiteY12" fmla="*/ 357831 h 5565549"/>
              <a:gd name="connsiteX13" fmla="*/ 5428432 w 8655071"/>
              <a:gd name="connsiteY13" fmla="*/ 355154 h 5565549"/>
              <a:gd name="connsiteX14" fmla="*/ 5770512 w 8655071"/>
              <a:gd name="connsiteY14" fmla="*/ 347297 h 5565549"/>
              <a:gd name="connsiteX15" fmla="*/ 6434713 w 8655071"/>
              <a:gd name="connsiteY15" fmla="*/ 608236 h 5565549"/>
              <a:gd name="connsiteX16" fmla="*/ 6456291 w 8655071"/>
              <a:gd name="connsiteY16" fmla="*/ 632558 h 5565549"/>
              <a:gd name="connsiteX17" fmla="*/ 6658097 w 8655071"/>
              <a:gd name="connsiteY17" fmla="*/ 605314 h 5565549"/>
              <a:gd name="connsiteX18" fmla="*/ 7888484 w 8655071"/>
              <a:gd name="connsiteY18" fmla="*/ 1136931 h 5565549"/>
              <a:gd name="connsiteX19" fmla="*/ 7819063 w 8655071"/>
              <a:gd name="connsiteY19" fmla="*/ 1387996 h 5565549"/>
              <a:gd name="connsiteX20" fmla="*/ 7813783 w 8655071"/>
              <a:gd name="connsiteY20" fmla="*/ 1394182 h 5565549"/>
              <a:gd name="connsiteX21" fmla="*/ 7993445 w 8655071"/>
              <a:gd name="connsiteY21" fmla="*/ 1443183 h 5565549"/>
              <a:gd name="connsiteX22" fmla="*/ 8521381 w 8655071"/>
              <a:gd name="connsiteY22" fmla="*/ 1932518 h 5565549"/>
              <a:gd name="connsiteX23" fmla="*/ 8326195 w 8655071"/>
              <a:gd name="connsiteY23" fmla="*/ 2260868 h 5565549"/>
              <a:gd name="connsiteX24" fmla="*/ 8203417 w 8655071"/>
              <a:gd name="connsiteY24" fmla="*/ 2335676 h 5565549"/>
              <a:gd name="connsiteX25" fmla="*/ 8346841 w 8655071"/>
              <a:gd name="connsiteY25" fmla="*/ 2454017 h 5565549"/>
              <a:gd name="connsiteX26" fmla="*/ 8653859 w 8655071"/>
              <a:gd name="connsiteY26" fmla="*/ 3201455 h 5565549"/>
              <a:gd name="connsiteX27" fmla="*/ 7424959 w 8655071"/>
              <a:gd name="connsiteY27" fmla="*/ 4124967 h 5565549"/>
              <a:gd name="connsiteX28" fmla="*/ 7340357 w 8655071"/>
              <a:gd name="connsiteY28" fmla="*/ 4114454 h 5565549"/>
              <a:gd name="connsiteX29" fmla="*/ 7404390 w 8655071"/>
              <a:gd name="connsiteY29" fmla="*/ 4161453 h 5565549"/>
              <a:gd name="connsiteX30" fmla="*/ 7726634 w 8655071"/>
              <a:gd name="connsiteY30" fmla="*/ 4822144 h 5565549"/>
              <a:gd name="connsiteX31" fmla="*/ 6461335 w 8655071"/>
              <a:gd name="connsiteY31" fmla="*/ 5002687 h 5565549"/>
              <a:gd name="connsiteX32" fmla="*/ 6385492 w 8655071"/>
              <a:gd name="connsiteY32" fmla="*/ 4969732 h 5565549"/>
              <a:gd name="connsiteX33" fmla="*/ 6376633 w 8655071"/>
              <a:gd name="connsiteY33" fmla="*/ 5013473 h 5565549"/>
              <a:gd name="connsiteX34" fmla="*/ 5191325 w 8655071"/>
              <a:gd name="connsiteY34" fmla="*/ 5559921 h 5565549"/>
              <a:gd name="connsiteX35" fmla="*/ 4371965 w 8655071"/>
              <a:gd name="connsiteY35" fmla="*/ 5258779 h 5565549"/>
              <a:gd name="connsiteX36" fmla="*/ 4273595 w 8655071"/>
              <a:gd name="connsiteY36" fmla="*/ 5165764 h 5565549"/>
              <a:gd name="connsiteX37" fmla="*/ 4184244 w 8655071"/>
              <a:gd name="connsiteY37" fmla="*/ 5264192 h 5565549"/>
              <a:gd name="connsiteX38" fmla="*/ 3190760 w 8655071"/>
              <a:gd name="connsiteY38" fmla="*/ 5538708 h 5565549"/>
              <a:gd name="connsiteX39" fmla="*/ 2071889 w 8655071"/>
              <a:gd name="connsiteY39" fmla="*/ 4807263 h 5565549"/>
              <a:gd name="connsiteX40" fmla="*/ 2067631 w 8655071"/>
              <a:gd name="connsiteY40" fmla="*/ 4762469 h 5565549"/>
              <a:gd name="connsiteX41" fmla="*/ 1989006 w 8655071"/>
              <a:gd name="connsiteY41" fmla="*/ 4783023 h 5565549"/>
              <a:gd name="connsiteX42" fmla="*/ 752920 w 8655071"/>
              <a:gd name="connsiteY42" fmla="*/ 4401648 h 5565549"/>
              <a:gd name="connsiteX43" fmla="*/ 1140895 w 8655071"/>
              <a:gd name="connsiteY43" fmla="*/ 3797980 h 5565549"/>
              <a:gd name="connsiteX44" fmla="*/ 1209261 w 8655071"/>
              <a:gd name="connsiteY44" fmla="*/ 3761609 h 5565549"/>
              <a:gd name="connsiteX45" fmla="*/ 1124276 w 8655071"/>
              <a:gd name="connsiteY45" fmla="*/ 3758508 h 5565549"/>
              <a:gd name="connsiteX46" fmla="*/ 1213 w 8655071"/>
              <a:gd name="connsiteY46" fmla="*/ 2646161 h 5565549"/>
              <a:gd name="connsiteX47" fmla="*/ 383070 w 8655071"/>
              <a:gd name="connsiteY47" fmla="*/ 1954031 h 5565549"/>
              <a:gd name="connsiteX48" fmla="*/ 537555 w 8655071"/>
              <a:gd name="connsiteY48" fmla="*/ 1859609 h 5565549"/>
              <a:gd name="connsiteX49" fmla="*/ 423543 w 8655071"/>
              <a:gd name="connsiteY49" fmla="*/ 1765791 h 5565549"/>
              <a:gd name="connsiteX50" fmla="*/ 263979 w 8655071"/>
              <a:gd name="connsiteY50" fmla="*/ 1408958 h 5565549"/>
              <a:gd name="connsiteX51" fmla="*/ 838193 w 8655071"/>
              <a:gd name="connsiteY51" fmla="*/ 1008112 h 5565549"/>
              <a:gd name="connsiteX52" fmla="*/ 1021435 w 8655071"/>
              <a:gd name="connsiteY52" fmla="*/ 988248 h 5565549"/>
              <a:gd name="connsiteX53" fmla="*/ 1016839 w 8655071"/>
              <a:gd name="connsiteY53" fmla="*/ 981269 h 5565549"/>
              <a:gd name="connsiteX54" fmla="*/ 973990 w 8655071"/>
              <a:gd name="connsiteY54" fmla="*/ 721190 h 5565549"/>
              <a:gd name="connsiteX55" fmla="*/ 2014417 w 8655071"/>
              <a:gd name="connsiteY55" fmla="*/ 346535 h 5565549"/>
              <a:gd name="connsiteX56" fmla="*/ 2249195 w 8655071"/>
              <a:gd name="connsiteY56" fmla="*/ 390741 h 5565549"/>
              <a:gd name="connsiteX57" fmla="*/ 2444960 w 8655071"/>
              <a:gd name="connsiteY57" fmla="*/ 449566 h 5565549"/>
              <a:gd name="connsiteX58" fmla="*/ 2580073 w 8655071"/>
              <a:gd name="connsiteY58" fmla="*/ 365817 h 5565549"/>
              <a:gd name="connsiteX59" fmla="*/ 3156116 w 8655071"/>
              <a:gd name="connsiteY59" fmla="*/ 276801 h 5565549"/>
              <a:gd name="connsiteX60" fmla="*/ 3494538 w 8655071"/>
              <a:gd name="connsiteY60" fmla="*/ 339295 h 5565549"/>
              <a:gd name="connsiteX61" fmla="*/ 3547433 w 8655071"/>
              <a:gd name="connsiteY61" fmla="*/ 356568 h 5565549"/>
              <a:gd name="connsiteX62" fmla="*/ 3572960 w 8655071"/>
              <a:gd name="connsiteY62" fmla="*/ 313632 h 5565549"/>
              <a:gd name="connsiteX63" fmla="*/ 4479188 w 8655071"/>
              <a:gd name="connsiteY63" fmla="*/ 0 h 5565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8655071" h="5565549">
                <a:moveTo>
                  <a:pt x="6590550" y="3738125"/>
                </a:moveTo>
                <a:lnTo>
                  <a:pt x="6573353" y="3760415"/>
                </a:lnTo>
                <a:lnTo>
                  <a:pt x="6610966" y="3767735"/>
                </a:lnTo>
                <a:lnTo>
                  <a:pt x="6622642" y="3771388"/>
                </a:lnTo>
                <a:lnTo>
                  <a:pt x="6608913" y="3760060"/>
                </a:lnTo>
                <a:close/>
                <a:moveTo>
                  <a:pt x="2000275" y="3500524"/>
                </a:moveTo>
                <a:lnTo>
                  <a:pt x="1971320" y="3527125"/>
                </a:lnTo>
                <a:lnTo>
                  <a:pt x="1956533" y="3536164"/>
                </a:lnTo>
                <a:lnTo>
                  <a:pt x="1968491" y="3534410"/>
                </a:lnTo>
                <a:lnTo>
                  <a:pt x="2019392" y="3532743"/>
                </a:lnTo>
                <a:close/>
                <a:moveTo>
                  <a:pt x="4479188" y="0"/>
                </a:moveTo>
                <a:cubicBezTo>
                  <a:pt x="4886574" y="0"/>
                  <a:pt x="5236110" y="129323"/>
                  <a:pt x="5385416" y="313632"/>
                </a:cubicBezTo>
                <a:lnTo>
                  <a:pt x="5411693" y="357831"/>
                </a:lnTo>
                <a:lnTo>
                  <a:pt x="5428432" y="355154"/>
                </a:lnTo>
                <a:cubicBezTo>
                  <a:pt x="5546294" y="340406"/>
                  <a:pt x="5661303" y="338198"/>
                  <a:pt x="5770512" y="347297"/>
                </a:cubicBezTo>
                <a:cubicBezTo>
                  <a:pt x="6043533" y="370043"/>
                  <a:pt x="6280296" y="463456"/>
                  <a:pt x="6434713" y="608236"/>
                </a:cubicBezTo>
                <a:lnTo>
                  <a:pt x="6456291" y="632558"/>
                </a:lnTo>
                <a:lnTo>
                  <a:pt x="6658097" y="605314"/>
                </a:lnTo>
                <a:cubicBezTo>
                  <a:pt x="7305431" y="553211"/>
                  <a:pt x="7856292" y="791223"/>
                  <a:pt x="7888484" y="1136931"/>
                </a:cubicBezTo>
                <a:cubicBezTo>
                  <a:pt x="7896533" y="1223357"/>
                  <a:pt x="7871400" y="1308333"/>
                  <a:pt x="7819063" y="1387996"/>
                </a:cubicBezTo>
                <a:lnTo>
                  <a:pt x="7813783" y="1394182"/>
                </a:lnTo>
                <a:lnTo>
                  <a:pt x="7993445" y="1443183"/>
                </a:lnTo>
                <a:cubicBezTo>
                  <a:pt x="8308570" y="1549810"/>
                  <a:pt x="8517727" y="1729446"/>
                  <a:pt x="8521381" y="1932518"/>
                </a:cubicBezTo>
                <a:cubicBezTo>
                  <a:pt x="8523572" y="2054361"/>
                  <a:pt x="8451471" y="2167339"/>
                  <a:pt x="8326195" y="2260868"/>
                </a:cubicBezTo>
                <a:lnTo>
                  <a:pt x="8203417" y="2335676"/>
                </a:lnTo>
                <a:lnTo>
                  <a:pt x="8346841" y="2454017"/>
                </a:lnTo>
                <a:cubicBezTo>
                  <a:pt x="8550076" y="2655311"/>
                  <a:pt x="8668472" y="2920362"/>
                  <a:pt x="8653859" y="3201455"/>
                </a:cubicBezTo>
                <a:cubicBezTo>
                  <a:pt x="8624633" y="3763641"/>
                  <a:pt x="8074435" y="4177113"/>
                  <a:pt x="7424959" y="4124967"/>
                </a:cubicBezTo>
                <a:lnTo>
                  <a:pt x="7340357" y="4114454"/>
                </a:lnTo>
                <a:lnTo>
                  <a:pt x="7404390" y="4161453"/>
                </a:lnTo>
                <a:cubicBezTo>
                  <a:pt x="7658280" y="4373214"/>
                  <a:pt x="7790668" y="4620954"/>
                  <a:pt x="7726634" y="4822144"/>
                </a:cubicBezTo>
                <a:cubicBezTo>
                  <a:pt x="7624182" y="5144047"/>
                  <a:pt x="7057689" y="5224879"/>
                  <a:pt x="6461335" y="5002687"/>
                </a:cubicBezTo>
                <a:lnTo>
                  <a:pt x="6385492" y="4969732"/>
                </a:lnTo>
                <a:lnTo>
                  <a:pt x="6376633" y="5013473"/>
                </a:lnTo>
                <a:cubicBezTo>
                  <a:pt x="6248020" y="5369316"/>
                  <a:pt x="5759618" y="5605547"/>
                  <a:pt x="5191325" y="5559921"/>
                </a:cubicBezTo>
                <a:cubicBezTo>
                  <a:pt x="4866587" y="5533849"/>
                  <a:pt x="4577248" y="5420677"/>
                  <a:pt x="4371965" y="5258779"/>
                </a:cubicBezTo>
                <a:lnTo>
                  <a:pt x="4273595" y="5165764"/>
                </a:lnTo>
                <a:lnTo>
                  <a:pt x="4184244" y="5264192"/>
                </a:lnTo>
                <a:cubicBezTo>
                  <a:pt x="3961846" y="5460084"/>
                  <a:pt x="3596685" y="5571299"/>
                  <a:pt x="3190760" y="5538708"/>
                </a:cubicBezTo>
                <a:cubicBezTo>
                  <a:pt x="2622468" y="5493082"/>
                  <a:pt x="2162588" y="5180713"/>
                  <a:pt x="2071889" y="4807263"/>
                </a:cubicBezTo>
                <a:lnTo>
                  <a:pt x="2067631" y="4762469"/>
                </a:lnTo>
                <a:lnTo>
                  <a:pt x="1989006" y="4783023"/>
                </a:lnTo>
                <a:cubicBezTo>
                  <a:pt x="1374605" y="4908006"/>
                  <a:pt x="821190" y="4737258"/>
                  <a:pt x="752920" y="4401648"/>
                </a:cubicBezTo>
                <a:cubicBezTo>
                  <a:pt x="710250" y="4191891"/>
                  <a:pt x="867189" y="3967381"/>
                  <a:pt x="1140895" y="3797980"/>
                </a:cubicBezTo>
                <a:lnTo>
                  <a:pt x="1209261" y="3761609"/>
                </a:lnTo>
                <a:lnTo>
                  <a:pt x="1124276" y="3758508"/>
                </a:lnTo>
                <a:cubicBezTo>
                  <a:pt x="474799" y="3706363"/>
                  <a:pt x="-28013" y="3208348"/>
                  <a:pt x="1213" y="2646161"/>
                </a:cubicBezTo>
                <a:cubicBezTo>
                  <a:pt x="15826" y="2365068"/>
                  <a:pt x="160683" y="2121153"/>
                  <a:pt x="383070" y="1954031"/>
                </a:cubicBezTo>
                <a:lnTo>
                  <a:pt x="537555" y="1859609"/>
                </a:lnTo>
                <a:lnTo>
                  <a:pt x="423543" y="1765791"/>
                </a:lnTo>
                <a:cubicBezTo>
                  <a:pt x="308992" y="1653005"/>
                  <a:pt x="249189" y="1529437"/>
                  <a:pt x="263979" y="1408958"/>
                </a:cubicBezTo>
                <a:cubicBezTo>
                  <a:pt x="288628" y="1208157"/>
                  <a:pt x="514646" y="1063463"/>
                  <a:pt x="838193" y="1008112"/>
                </a:cubicBezTo>
                <a:lnTo>
                  <a:pt x="1021435" y="988248"/>
                </a:lnTo>
                <a:lnTo>
                  <a:pt x="1016839" y="981269"/>
                </a:lnTo>
                <a:cubicBezTo>
                  <a:pt x="973185" y="893899"/>
                  <a:pt x="957061" y="805610"/>
                  <a:pt x="973990" y="721190"/>
                </a:cubicBezTo>
                <a:cubicBezTo>
                  <a:pt x="1033245" y="425716"/>
                  <a:pt x="1477768" y="275509"/>
                  <a:pt x="2014417" y="346535"/>
                </a:cubicBezTo>
                <a:cubicBezTo>
                  <a:pt x="2091080" y="356681"/>
                  <a:pt x="2169625" y="371343"/>
                  <a:pt x="2249195" y="390741"/>
                </a:cubicBezTo>
                <a:lnTo>
                  <a:pt x="2444960" y="449566"/>
                </a:lnTo>
                <a:lnTo>
                  <a:pt x="2580073" y="365817"/>
                </a:lnTo>
                <a:cubicBezTo>
                  <a:pt x="2737476" y="291601"/>
                  <a:pt x="2937632" y="259921"/>
                  <a:pt x="3156116" y="276801"/>
                </a:cubicBezTo>
                <a:cubicBezTo>
                  <a:pt x="3265359" y="285241"/>
                  <a:pt x="3379184" y="305821"/>
                  <a:pt x="3494538" y="339295"/>
                </a:cubicBezTo>
                <a:lnTo>
                  <a:pt x="3547433" y="356568"/>
                </a:lnTo>
                <a:lnTo>
                  <a:pt x="3572960" y="313632"/>
                </a:lnTo>
                <a:cubicBezTo>
                  <a:pt x="3722266" y="129323"/>
                  <a:pt x="4071802" y="0"/>
                  <a:pt x="4479188" y="0"/>
                </a:cubicBezTo>
                <a:close/>
              </a:path>
            </a:pathLst>
          </a:custGeom>
          <a:ln w="76200">
            <a:solidFill>
              <a:schemeClr val="bg1"/>
            </a:solidFill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2688" y="2733542"/>
            <a:ext cx="3137266" cy="27451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5763" y="1825948"/>
            <a:ext cx="3024000" cy="380543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92905" y="1050875"/>
            <a:ext cx="505168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Розовая толстая подушка</a:t>
            </a:r>
            <a:endParaRPr lang="ru-RU" sz="1600" dirty="0">
              <a:latin typeface="DS Goose" panose="02000506030000020003" pitchFamily="2" charset="-52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Моет в луже пятачок и брюшко</a:t>
            </a:r>
            <a:endParaRPr lang="ru-RU" sz="1600" dirty="0">
              <a:effectLst/>
              <a:latin typeface="DS Goose" panose="02000506030000020003" pitchFamily="2" charset="-52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9282" y="6091518"/>
            <a:ext cx="2225570" cy="65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2970530" algn="l"/>
              </a:tabLst>
            </a:pPr>
            <a:r>
              <a:rPr lang="ru-RU" sz="3200" dirty="0">
                <a:solidFill>
                  <a:srgbClr val="EEF1F2"/>
                </a:solidFill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ЗАГАДКА </a:t>
            </a:r>
            <a:r>
              <a:rPr lang="ru-RU" sz="3200" dirty="0" smtClean="0">
                <a:solidFill>
                  <a:srgbClr val="EEF1F2"/>
                </a:solidFill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ru-RU" sz="2400" dirty="0">
              <a:solidFill>
                <a:srgbClr val="EEF1F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46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98820" y="560501"/>
            <a:ext cx="8529403" cy="5484740"/>
          </a:xfrm>
          <a:custGeom>
            <a:avLst/>
            <a:gdLst>
              <a:gd name="connsiteX0" fmla="*/ 6590550 w 8655071"/>
              <a:gd name="connsiteY0" fmla="*/ 3738125 h 5565549"/>
              <a:gd name="connsiteX1" fmla="*/ 6573353 w 8655071"/>
              <a:gd name="connsiteY1" fmla="*/ 3760415 h 5565549"/>
              <a:gd name="connsiteX2" fmla="*/ 6610966 w 8655071"/>
              <a:gd name="connsiteY2" fmla="*/ 3767735 h 5565549"/>
              <a:gd name="connsiteX3" fmla="*/ 6622642 w 8655071"/>
              <a:gd name="connsiteY3" fmla="*/ 3771388 h 5565549"/>
              <a:gd name="connsiteX4" fmla="*/ 6608913 w 8655071"/>
              <a:gd name="connsiteY4" fmla="*/ 3760060 h 5565549"/>
              <a:gd name="connsiteX5" fmla="*/ 2000275 w 8655071"/>
              <a:gd name="connsiteY5" fmla="*/ 3500524 h 5565549"/>
              <a:gd name="connsiteX6" fmla="*/ 1971320 w 8655071"/>
              <a:gd name="connsiteY6" fmla="*/ 3527125 h 5565549"/>
              <a:gd name="connsiteX7" fmla="*/ 1956533 w 8655071"/>
              <a:gd name="connsiteY7" fmla="*/ 3536164 h 5565549"/>
              <a:gd name="connsiteX8" fmla="*/ 1968491 w 8655071"/>
              <a:gd name="connsiteY8" fmla="*/ 3534410 h 5565549"/>
              <a:gd name="connsiteX9" fmla="*/ 2019392 w 8655071"/>
              <a:gd name="connsiteY9" fmla="*/ 3532743 h 5565549"/>
              <a:gd name="connsiteX10" fmla="*/ 4479188 w 8655071"/>
              <a:gd name="connsiteY10" fmla="*/ 0 h 5565549"/>
              <a:gd name="connsiteX11" fmla="*/ 5385416 w 8655071"/>
              <a:gd name="connsiteY11" fmla="*/ 313632 h 5565549"/>
              <a:gd name="connsiteX12" fmla="*/ 5411693 w 8655071"/>
              <a:gd name="connsiteY12" fmla="*/ 357831 h 5565549"/>
              <a:gd name="connsiteX13" fmla="*/ 5428432 w 8655071"/>
              <a:gd name="connsiteY13" fmla="*/ 355154 h 5565549"/>
              <a:gd name="connsiteX14" fmla="*/ 5770512 w 8655071"/>
              <a:gd name="connsiteY14" fmla="*/ 347297 h 5565549"/>
              <a:gd name="connsiteX15" fmla="*/ 6434713 w 8655071"/>
              <a:gd name="connsiteY15" fmla="*/ 608236 h 5565549"/>
              <a:gd name="connsiteX16" fmla="*/ 6456291 w 8655071"/>
              <a:gd name="connsiteY16" fmla="*/ 632558 h 5565549"/>
              <a:gd name="connsiteX17" fmla="*/ 6658097 w 8655071"/>
              <a:gd name="connsiteY17" fmla="*/ 605314 h 5565549"/>
              <a:gd name="connsiteX18" fmla="*/ 7888484 w 8655071"/>
              <a:gd name="connsiteY18" fmla="*/ 1136931 h 5565549"/>
              <a:gd name="connsiteX19" fmla="*/ 7819063 w 8655071"/>
              <a:gd name="connsiteY19" fmla="*/ 1387996 h 5565549"/>
              <a:gd name="connsiteX20" fmla="*/ 7813783 w 8655071"/>
              <a:gd name="connsiteY20" fmla="*/ 1394182 h 5565549"/>
              <a:gd name="connsiteX21" fmla="*/ 7993445 w 8655071"/>
              <a:gd name="connsiteY21" fmla="*/ 1443183 h 5565549"/>
              <a:gd name="connsiteX22" fmla="*/ 8521381 w 8655071"/>
              <a:gd name="connsiteY22" fmla="*/ 1932518 h 5565549"/>
              <a:gd name="connsiteX23" fmla="*/ 8326195 w 8655071"/>
              <a:gd name="connsiteY23" fmla="*/ 2260868 h 5565549"/>
              <a:gd name="connsiteX24" fmla="*/ 8203417 w 8655071"/>
              <a:gd name="connsiteY24" fmla="*/ 2335676 h 5565549"/>
              <a:gd name="connsiteX25" fmla="*/ 8346841 w 8655071"/>
              <a:gd name="connsiteY25" fmla="*/ 2454017 h 5565549"/>
              <a:gd name="connsiteX26" fmla="*/ 8653859 w 8655071"/>
              <a:gd name="connsiteY26" fmla="*/ 3201455 h 5565549"/>
              <a:gd name="connsiteX27" fmla="*/ 7424959 w 8655071"/>
              <a:gd name="connsiteY27" fmla="*/ 4124967 h 5565549"/>
              <a:gd name="connsiteX28" fmla="*/ 7340357 w 8655071"/>
              <a:gd name="connsiteY28" fmla="*/ 4114454 h 5565549"/>
              <a:gd name="connsiteX29" fmla="*/ 7404390 w 8655071"/>
              <a:gd name="connsiteY29" fmla="*/ 4161453 h 5565549"/>
              <a:gd name="connsiteX30" fmla="*/ 7726634 w 8655071"/>
              <a:gd name="connsiteY30" fmla="*/ 4822144 h 5565549"/>
              <a:gd name="connsiteX31" fmla="*/ 6461335 w 8655071"/>
              <a:gd name="connsiteY31" fmla="*/ 5002687 h 5565549"/>
              <a:gd name="connsiteX32" fmla="*/ 6385492 w 8655071"/>
              <a:gd name="connsiteY32" fmla="*/ 4969732 h 5565549"/>
              <a:gd name="connsiteX33" fmla="*/ 6376633 w 8655071"/>
              <a:gd name="connsiteY33" fmla="*/ 5013473 h 5565549"/>
              <a:gd name="connsiteX34" fmla="*/ 5191325 w 8655071"/>
              <a:gd name="connsiteY34" fmla="*/ 5559921 h 5565549"/>
              <a:gd name="connsiteX35" fmla="*/ 4371965 w 8655071"/>
              <a:gd name="connsiteY35" fmla="*/ 5258779 h 5565549"/>
              <a:gd name="connsiteX36" fmla="*/ 4273595 w 8655071"/>
              <a:gd name="connsiteY36" fmla="*/ 5165764 h 5565549"/>
              <a:gd name="connsiteX37" fmla="*/ 4184244 w 8655071"/>
              <a:gd name="connsiteY37" fmla="*/ 5264192 h 5565549"/>
              <a:gd name="connsiteX38" fmla="*/ 3190760 w 8655071"/>
              <a:gd name="connsiteY38" fmla="*/ 5538708 h 5565549"/>
              <a:gd name="connsiteX39" fmla="*/ 2071889 w 8655071"/>
              <a:gd name="connsiteY39" fmla="*/ 4807263 h 5565549"/>
              <a:gd name="connsiteX40" fmla="*/ 2067631 w 8655071"/>
              <a:gd name="connsiteY40" fmla="*/ 4762469 h 5565549"/>
              <a:gd name="connsiteX41" fmla="*/ 1989006 w 8655071"/>
              <a:gd name="connsiteY41" fmla="*/ 4783023 h 5565549"/>
              <a:gd name="connsiteX42" fmla="*/ 752920 w 8655071"/>
              <a:gd name="connsiteY42" fmla="*/ 4401648 h 5565549"/>
              <a:gd name="connsiteX43" fmla="*/ 1140895 w 8655071"/>
              <a:gd name="connsiteY43" fmla="*/ 3797980 h 5565549"/>
              <a:gd name="connsiteX44" fmla="*/ 1209261 w 8655071"/>
              <a:gd name="connsiteY44" fmla="*/ 3761609 h 5565549"/>
              <a:gd name="connsiteX45" fmla="*/ 1124276 w 8655071"/>
              <a:gd name="connsiteY45" fmla="*/ 3758508 h 5565549"/>
              <a:gd name="connsiteX46" fmla="*/ 1213 w 8655071"/>
              <a:gd name="connsiteY46" fmla="*/ 2646161 h 5565549"/>
              <a:gd name="connsiteX47" fmla="*/ 383070 w 8655071"/>
              <a:gd name="connsiteY47" fmla="*/ 1954031 h 5565549"/>
              <a:gd name="connsiteX48" fmla="*/ 537555 w 8655071"/>
              <a:gd name="connsiteY48" fmla="*/ 1859609 h 5565549"/>
              <a:gd name="connsiteX49" fmla="*/ 423543 w 8655071"/>
              <a:gd name="connsiteY49" fmla="*/ 1765791 h 5565549"/>
              <a:gd name="connsiteX50" fmla="*/ 263979 w 8655071"/>
              <a:gd name="connsiteY50" fmla="*/ 1408958 h 5565549"/>
              <a:gd name="connsiteX51" fmla="*/ 838193 w 8655071"/>
              <a:gd name="connsiteY51" fmla="*/ 1008112 h 5565549"/>
              <a:gd name="connsiteX52" fmla="*/ 1021435 w 8655071"/>
              <a:gd name="connsiteY52" fmla="*/ 988248 h 5565549"/>
              <a:gd name="connsiteX53" fmla="*/ 1016839 w 8655071"/>
              <a:gd name="connsiteY53" fmla="*/ 981269 h 5565549"/>
              <a:gd name="connsiteX54" fmla="*/ 973990 w 8655071"/>
              <a:gd name="connsiteY54" fmla="*/ 721190 h 5565549"/>
              <a:gd name="connsiteX55" fmla="*/ 2014417 w 8655071"/>
              <a:gd name="connsiteY55" fmla="*/ 346535 h 5565549"/>
              <a:gd name="connsiteX56" fmla="*/ 2249195 w 8655071"/>
              <a:gd name="connsiteY56" fmla="*/ 390741 h 5565549"/>
              <a:gd name="connsiteX57" fmla="*/ 2444960 w 8655071"/>
              <a:gd name="connsiteY57" fmla="*/ 449566 h 5565549"/>
              <a:gd name="connsiteX58" fmla="*/ 2580073 w 8655071"/>
              <a:gd name="connsiteY58" fmla="*/ 365817 h 5565549"/>
              <a:gd name="connsiteX59" fmla="*/ 3156116 w 8655071"/>
              <a:gd name="connsiteY59" fmla="*/ 276801 h 5565549"/>
              <a:gd name="connsiteX60" fmla="*/ 3494538 w 8655071"/>
              <a:gd name="connsiteY60" fmla="*/ 339295 h 5565549"/>
              <a:gd name="connsiteX61" fmla="*/ 3547433 w 8655071"/>
              <a:gd name="connsiteY61" fmla="*/ 356568 h 5565549"/>
              <a:gd name="connsiteX62" fmla="*/ 3572960 w 8655071"/>
              <a:gd name="connsiteY62" fmla="*/ 313632 h 5565549"/>
              <a:gd name="connsiteX63" fmla="*/ 4479188 w 8655071"/>
              <a:gd name="connsiteY63" fmla="*/ 0 h 5565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8655071" h="5565549">
                <a:moveTo>
                  <a:pt x="6590550" y="3738125"/>
                </a:moveTo>
                <a:lnTo>
                  <a:pt x="6573353" y="3760415"/>
                </a:lnTo>
                <a:lnTo>
                  <a:pt x="6610966" y="3767735"/>
                </a:lnTo>
                <a:lnTo>
                  <a:pt x="6622642" y="3771388"/>
                </a:lnTo>
                <a:lnTo>
                  <a:pt x="6608913" y="3760060"/>
                </a:lnTo>
                <a:close/>
                <a:moveTo>
                  <a:pt x="2000275" y="3500524"/>
                </a:moveTo>
                <a:lnTo>
                  <a:pt x="1971320" y="3527125"/>
                </a:lnTo>
                <a:lnTo>
                  <a:pt x="1956533" y="3536164"/>
                </a:lnTo>
                <a:lnTo>
                  <a:pt x="1968491" y="3534410"/>
                </a:lnTo>
                <a:lnTo>
                  <a:pt x="2019392" y="3532743"/>
                </a:lnTo>
                <a:close/>
                <a:moveTo>
                  <a:pt x="4479188" y="0"/>
                </a:moveTo>
                <a:cubicBezTo>
                  <a:pt x="4886574" y="0"/>
                  <a:pt x="5236110" y="129323"/>
                  <a:pt x="5385416" y="313632"/>
                </a:cubicBezTo>
                <a:lnTo>
                  <a:pt x="5411693" y="357831"/>
                </a:lnTo>
                <a:lnTo>
                  <a:pt x="5428432" y="355154"/>
                </a:lnTo>
                <a:cubicBezTo>
                  <a:pt x="5546294" y="340406"/>
                  <a:pt x="5661303" y="338198"/>
                  <a:pt x="5770512" y="347297"/>
                </a:cubicBezTo>
                <a:cubicBezTo>
                  <a:pt x="6043533" y="370043"/>
                  <a:pt x="6280296" y="463456"/>
                  <a:pt x="6434713" y="608236"/>
                </a:cubicBezTo>
                <a:lnTo>
                  <a:pt x="6456291" y="632558"/>
                </a:lnTo>
                <a:lnTo>
                  <a:pt x="6658097" y="605314"/>
                </a:lnTo>
                <a:cubicBezTo>
                  <a:pt x="7305431" y="553211"/>
                  <a:pt x="7856292" y="791223"/>
                  <a:pt x="7888484" y="1136931"/>
                </a:cubicBezTo>
                <a:cubicBezTo>
                  <a:pt x="7896533" y="1223357"/>
                  <a:pt x="7871400" y="1308333"/>
                  <a:pt x="7819063" y="1387996"/>
                </a:cubicBezTo>
                <a:lnTo>
                  <a:pt x="7813783" y="1394182"/>
                </a:lnTo>
                <a:lnTo>
                  <a:pt x="7993445" y="1443183"/>
                </a:lnTo>
                <a:cubicBezTo>
                  <a:pt x="8308570" y="1549810"/>
                  <a:pt x="8517727" y="1729446"/>
                  <a:pt x="8521381" y="1932518"/>
                </a:cubicBezTo>
                <a:cubicBezTo>
                  <a:pt x="8523572" y="2054361"/>
                  <a:pt x="8451471" y="2167339"/>
                  <a:pt x="8326195" y="2260868"/>
                </a:cubicBezTo>
                <a:lnTo>
                  <a:pt x="8203417" y="2335676"/>
                </a:lnTo>
                <a:lnTo>
                  <a:pt x="8346841" y="2454017"/>
                </a:lnTo>
                <a:cubicBezTo>
                  <a:pt x="8550076" y="2655311"/>
                  <a:pt x="8668472" y="2920362"/>
                  <a:pt x="8653859" y="3201455"/>
                </a:cubicBezTo>
                <a:cubicBezTo>
                  <a:pt x="8624633" y="3763641"/>
                  <a:pt x="8074435" y="4177113"/>
                  <a:pt x="7424959" y="4124967"/>
                </a:cubicBezTo>
                <a:lnTo>
                  <a:pt x="7340357" y="4114454"/>
                </a:lnTo>
                <a:lnTo>
                  <a:pt x="7404390" y="4161453"/>
                </a:lnTo>
                <a:cubicBezTo>
                  <a:pt x="7658280" y="4373214"/>
                  <a:pt x="7790668" y="4620954"/>
                  <a:pt x="7726634" y="4822144"/>
                </a:cubicBezTo>
                <a:cubicBezTo>
                  <a:pt x="7624182" y="5144047"/>
                  <a:pt x="7057689" y="5224879"/>
                  <a:pt x="6461335" y="5002687"/>
                </a:cubicBezTo>
                <a:lnTo>
                  <a:pt x="6385492" y="4969732"/>
                </a:lnTo>
                <a:lnTo>
                  <a:pt x="6376633" y="5013473"/>
                </a:lnTo>
                <a:cubicBezTo>
                  <a:pt x="6248020" y="5369316"/>
                  <a:pt x="5759618" y="5605547"/>
                  <a:pt x="5191325" y="5559921"/>
                </a:cubicBezTo>
                <a:cubicBezTo>
                  <a:pt x="4866587" y="5533849"/>
                  <a:pt x="4577248" y="5420677"/>
                  <a:pt x="4371965" y="5258779"/>
                </a:cubicBezTo>
                <a:lnTo>
                  <a:pt x="4273595" y="5165764"/>
                </a:lnTo>
                <a:lnTo>
                  <a:pt x="4184244" y="5264192"/>
                </a:lnTo>
                <a:cubicBezTo>
                  <a:pt x="3961846" y="5460084"/>
                  <a:pt x="3596685" y="5571299"/>
                  <a:pt x="3190760" y="5538708"/>
                </a:cubicBezTo>
                <a:cubicBezTo>
                  <a:pt x="2622468" y="5493082"/>
                  <a:pt x="2162588" y="5180713"/>
                  <a:pt x="2071889" y="4807263"/>
                </a:cubicBezTo>
                <a:lnTo>
                  <a:pt x="2067631" y="4762469"/>
                </a:lnTo>
                <a:lnTo>
                  <a:pt x="1989006" y="4783023"/>
                </a:lnTo>
                <a:cubicBezTo>
                  <a:pt x="1374605" y="4908006"/>
                  <a:pt x="821190" y="4737258"/>
                  <a:pt x="752920" y="4401648"/>
                </a:cubicBezTo>
                <a:cubicBezTo>
                  <a:pt x="710250" y="4191891"/>
                  <a:pt x="867189" y="3967381"/>
                  <a:pt x="1140895" y="3797980"/>
                </a:cubicBezTo>
                <a:lnTo>
                  <a:pt x="1209261" y="3761609"/>
                </a:lnTo>
                <a:lnTo>
                  <a:pt x="1124276" y="3758508"/>
                </a:lnTo>
                <a:cubicBezTo>
                  <a:pt x="474799" y="3706363"/>
                  <a:pt x="-28013" y="3208348"/>
                  <a:pt x="1213" y="2646161"/>
                </a:cubicBezTo>
                <a:cubicBezTo>
                  <a:pt x="15826" y="2365068"/>
                  <a:pt x="160683" y="2121153"/>
                  <a:pt x="383070" y="1954031"/>
                </a:cubicBezTo>
                <a:lnTo>
                  <a:pt x="537555" y="1859609"/>
                </a:lnTo>
                <a:lnTo>
                  <a:pt x="423543" y="1765791"/>
                </a:lnTo>
                <a:cubicBezTo>
                  <a:pt x="308992" y="1653005"/>
                  <a:pt x="249189" y="1529437"/>
                  <a:pt x="263979" y="1408958"/>
                </a:cubicBezTo>
                <a:cubicBezTo>
                  <a:pt x="288628" y="1208157"/>
                  <a:pt x="514646" y="1063463"/>
                  <a:pt x="838193" y="1008112"/>
                </a:cubicBezTo>
                <a:lnTo>
                  <a:pt x="1021435" y="988248"/>
                </a:lnTo>
                <a:lnTo>
                  <a:pt x="1016839" y="981269"/>
                </a:lnTo>
                <a:cubicBezTo>
                  <a:pt x="973185" y="893899"/>
                  <a:pt x="957061" y="805610"/>
                  <a:pt x="973990" y="721190"/>
                </a:cubicBezTo>
                <a:cubicBezTo>
                  <a:pt x="1033245" y="425716"/>
                  <a:pt x="1477768" y="275509"/>
                  <a:pt x="2014417" y="346535"/>
                </a:cubicBezTo>
                <a:cubicBezTo>
                  <a:pt x="2091080" y="356681"/>
                  <a:pt x="2169625" y="371343"/>
                  <a:pt x="2249195" y="390741"/>
                </a:cubicBezTo>
                <a:lnTo>
                  <a:pt x="2444960" y="449566"/>
                </a:lnTo>
                <a:lnTo>
                  <a:pt x="2580073" y="365817"/>
                </a:lnTo>
                <a:cubicBezTo>
                  <a:pt x="2737476" y="291601"/>
                  <a:pt x="2937632" y="259921"/>
                  <a:pt x="3156116" y="276801"/>
                </a:cubicBezTo>
                <a:cubicBezTo>
                  <a:pt x="3265359" y="285241"/>
                  <a:pt x="3379184" y="305821"/>
                  <a:pt x="3494538" y="339295"/>
                </a:cubicBezTo>
                <a:lnTo>
                  <a:pt x="3547433" y="356568"/>
                </a:lnTo>
                <a:lnTo>
                  <a:pt x="3572960" y="313632"/>
                </a:lnTo>
                <a:cubicBezTo>
                  <a:pt x="3722266" y="129323"/>
                  <a:pt x="4071802" y="0"/>
                  <a:pt x="4479188" y="0"/>
                </a:cubicBezTo>
                <a:close/>
              </a:path>
            </a:pathLst>
          </a:custGeom>
          <a:ln w="76200">
            <a:solidFill>
              <a:schemeClr val="bg1"/>
            </a:solidFill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71863" y="4417262"/>
            <a:ext cx="1512719" cy="1444402"/>
          </a:xfrm>
          <a:prstGeom prst="rect">
            <a:avLst/>
          </a:prstGeom>
        </p:spPr>
      </p:pic>
      <p:sp>
        <p:nvSpPr>
          <p:cNvPr id="70" name="Полилиния 69"/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8336641 w 12192000"/>
              <a:gd name="connsiteY0" fmla="*/ 4206753 h 6858000"/>
              <a:gd name="connsiteX1" fmla="*/ 8355004 w 12192000"/>
              <a:gd name="connsiteY1" fmla="*/ 4228688 h 6858000"/>
              <a:gd name="connsiteX2" fmla="*/ 8368733 w 12192000"/>
              <a:gd name="connsiteY2" fmla="*/ 4240016 h 6858000"/>
              <a:gd name="connsiteX3" fmla="*/ 8357057 w 12192000"/>
              <a:gd name="connsiteY3" fmla="*/ 4236363 h 6858000"/>
              <a:gd name="connsiteX4" fmla="*/ 8319444 w 12192000"/>
              <a:gd name="connsiteY4" fmla="*/ 4229043 h 6858000"/>
              <a:gd name="connsiteX5" fmla="*/ 3746366 w 12192000"/>
              <a:gd name="connsiteY5" fmla="*/ 3969152 h 6858000"/>
              <a:gd name="connsiteX6" fmla="*/ 3765483 w 12192000"/>
              <a:gd name="connsiteY6" fmla="*/ 4001371 h 6858000"/>
              <a:gd name="connsiteX7" fmla="*/ 3714582 w 12192000"/>
              <a:gd name="connsiteY7" fmla="*/ 4003038 h 6858000"/>
              <a:gd name="connsiteX8" fmla="*/ 3702624 w 12192000"/>
              <a:gd name="connsiteY8" fmla="*/ 4004792 h 6858000"/>
              <a:gd name="connsiteX9" fmla="*/ 3717411 w 12192000"/>
              <a:gd name="connsiteY9" fmla="*/ 3995753 h 6858000"/>
              <a:gd name="connsiteX10" fmla="*/ 6225279 w 12192000"/>
              <a:gd name="connsiteY10" fmla="*/ 468628 h 6858000"/>
              <a:gd name="connsiteX11" fmla="*/ 5319051 w 12192000"/>
              <a:gd name="connsiteY11" fmla="*/ 782260 h 6858000"/>
              <a:gd name="connsiteX12" fmla="*/ 5293524 w 12192000"/>
              <a:gd name="connsiteY12" fmla="*/ 825196 h 6858000"/>
              <a:gd name="connsiteX13" fmla="*/ 5240629 w 12192000"/>
              <a:gd name="connsiteY13" fmla="*/ 807923 h 6858000"/>
              <a:gd name="connsiteX14" fmla="*/ 4902207 w 12192000"/>
              <a:gd name="connsiteY14" fmla="*/ 745429 h 6858000"/>
              <a:gd name="connsiteX15" fmla="*/ 4326164 w 12192000"/>
              <a:gd name="connsiteY15" fmla="*/ 834445 h 6858000"/>
              <a:gd name="connsiteX16" fmla="*/ 4191051 w 12192000"/>
              <a:gd name="connsiteY16" fmla="*/ 918194 h 6858000"/>
              <a:gd name="connsiteX17" fmla="*/ 3995286 w 12192000"/>
              <a:gd name="connsiteY17" fmla="*/ 859369 h 6858000"/>
              <a:gd name="connsiteX18" fmla="*/ 3760508 w 12192000"/>
              <a:gd name="connsiteY18" fmla="*/ 815163 h 6858000"/>
              <a:gd name="connsiteX19" fmla="*/ 2720081 w 12192000"/>
              <a:gd name="connsiteY19" fmla="*/ 1189818 h 6858000"/>
              <a:gd name="connsiteX20" fmla="*/ 2762930 w 12192000"/>
              <a:gd name="connsiteY20" fmla="*/ 1449897 h 6858000"/>
              <a:gd name="connsiteX21" fmla="*/ 2767526 w 12192000"/>
              <a:gd name="connsiteY21" fmla="*/ 1456876 h 6858000"/>
              <a:gd name="connsiteX22" fmla="*/ 2584284 w 12192000"/>
              <a:gd name="connsiteY22" fmla="*/ 1476740 h 6858000"/>
              <a:gd name="connsiteX23" fmla="*/ 2010070 w 12192000"/>
              <a:gd name="connsiteY23" fmla="*/ 1877586 h 6858000"/>
              <a:gd name="connsiteX24" fmla="*/ 2169634 w 12192000"/>
              <a:gd name="connsiteY24" fmla="*/ 2234419 h 6858000"/>
              <a:gd name="connsiteX25" fmla="*/ 2283646 w 12192000"/>
              <a:gd name="connsiteY25" fmla="*/ 2328237 h 6858000"/>
              <a:gd name="connsiteX26" fmla="*/ 2129161 w 12192000"/>
              <a:gd name="connsiteY26" fmla="*/ 2422659 h 6858000"/>
              <a:gd name="connsiteX27" fmla="*/ 1747304 w 12192000"/>
              <a:gd name="connsiteY27" fmla="*/ 3114789 h 6858000"/>
              <a:gd name="connsiteX28" fmla="*/ 2870367 w 12192000"/>
              <a:gd name="connsiteY28" fmla="*/ 4227136 h 6858000"/>
              <a:gd name="connsiteX29" fmla="*/ 2955352 w 12192000"/>
              <a:gd name="connsiteY29" fmla="*/ 4230237 h 6858000"/>
              <a:gd name="connsiteX30" fmla="*/ 2886986 w 12192000"/>
              <a:gd name="connsiteY30" fmla="*/ 4266608 h 6858000"/>
              <a:gd name="connsiteX31" fmla="*/ 2499011 w 12192000"/>
              <a:gd name="connsiteY31" fmla="*/ 4870276 h 6858000"/>
              <a:gd name="connsiteX32" fmla="*/ 3735097 w 12192000"/>
              <a:gd name="connsiteY32" fmla="*/ 5251651 h 6858000"/>
              <a:gd name="connsiteX33" fmla="*/ 3813722 w 12192000"/>
              <a:gd name="connsiteY33" fmla="*/ 5231097 h 6858000"/>
              <a:gd name="connsiteX34" fmla="*/ 3817980 w 12192000"/>
              <a:gd name="connsiteY34" fmla="*/ 5275891 h 6858000"/>
              <a:gd name="connsiteX35" fmla="*/ 4936851 w 12192000"/>
              <a:gd name="connsiteY35" fmla="*/ 6007336 h 6858000"/>
              <a:gd name="connsiteX36" fmla="*/ 5930335 w 12192000"/>
              <a:gd name="connsiteY36" fmla="*/ 5732820 h 6858000"/>
              <a:gd name="connsiteX37" fmla="*/ 6019686 w 12192000"/>
              <a:gd name="connsiteY37" fmla="*/ 5634392 h 6858000"/>
              <a:gd name="connsiteX38" fmla="*/ 6118056 w 12192000"/>
              <a:gd name="connsiteY38" fmla="*/ 5727407 h 6858000"/>
              <a:gd name="connsiteX39" fmla="*/ 6937416 w 12192000"/>
              <a:gd name="connsiteY39" fmla="*/ 6028549 h 6858000"/>
              <a:gd name="connsiteX40" fmla="*/ 8122724 w 12192000"/>
              <a:gd name="connsiteY40" fmla="*/ 5482101 h 6858000"/>
              <a:gd name="connsiteX41" fmla="*/ 8131583 w 12192000"/>
              <a:gd name="connsiteY41" fmla="*/ 5438360 h 6858000"/>
              <a:gd name="connsiteX42" fmla="*/ 8207426 w 12192000"/>
              <a:gd name="connsiteY42" fmla="*/ 5471315 h 6858000"/>
              <a:gd name="connsiteX43" fmla="*/ 9472725 w 12192000"/>
              <a:gd name="connsiteY43" fmla="*/ 5290772 h 6858000"/>
              <a:gd name="connsiteX44" fmla="*/ 9150481 w 12192000"/>
              <a:gd name="connsiteY44" fmla="*/ 4630081 h 6858000"/>
              <a:gd name="connsiteX45" fmla="*/ 9086448 w 12192000"/>
              <a:gd name="connsiteY45" fmla="*/ 4583082 h 6858000"/>
              <a:gd name="connsiteX46" fmla="*/ 9171050 w 12192000"/>
              <a:gd name="connsiteY46" fmla="*/ 4593595 h 6858000"/>
              <a:gd name="connsiteX47" fmla="*/ 10399950 w 12192000"/>
              <a:gd name="connsiteY47" fmla="*/ 3670083 h 6858000"/>
              <a:gd name="connsiteX48" fmla="*/ 10092932 w 12192000"/>
              <a:gd name="connsiteY48" fmla="*/ 2922645 h 6858000"/>
              <a:gd name="connsiteX49" fmla="*/ 9949508 w 12192000"/>
              <a:gd name="connsiteY49" fmla="*/ 2804304 h 6858000"/>
              <a:gd name="connsiteX50" fmla="*/ 10072286 w 12192000"/>
              <a:gd name="connsiteY50" fmla="*/ 2729496 h 6858000"/>
              <a:gd name="connsiteX51" fmla="*/ 10267472 w 12192000"/>
              <a:gd name="connsiteY51" fmla="*/ 2401146 h 6858000"/>
              <a:gd name="connsiteX52" fmla="*/ 9739536 w 12192000"/>
              <a:gd name="connsiteY52" fmla="*/ 1911811 h 6858000"/>
              <a:gd name="connsiteX53" fmla="*/ 9559874 w 12192000"/>
              <a:gd name="connsiteY53" fmla="*/ 1862810 h 6858000"/>
              <a:gd name="connsiteX54" fmla="*/ 9565154 w 12192000"/>
              <a:gd name="connsiteY54" fmla="*/ 1856624 h 6858000"/>
              <a:gd name="connsiteX55" fmla="*/ 9634575 w 12192000"/>
              <a:gd name="connsiteY55" fmla="*/ 1605559 h 6858000"/>
              <a:gd name="connsiteX56" fmla="*/ 8404188 w 12192000"/>
              <a:gd name="connsiteY56" fmla="*/ 1073942 h 6858000"/>
              <a:gd name="connsiteX57" fmla="*/ 8202382 w 12192000"/>
              <a:gd name="connsiteY57" fmla="*/ 1101186 h 6858000"/>
              <a:gd name="connsiteX58" fmla="*/ 8180804 w 12192000"/>
              <a:gd name="connsiteY58" fmla="*/ 1076864 h 6858000"/>
              <a:gd name="connsiteX59" fmla="*/ 7516603 w 12192000"/>
              <a:gd name="connsiteY59" fmla="*/ 815925 h 6858000"/>
              <a:gd name="connsiteX60" fmla="*/ 7174523 w 12192000"/>
              <a:gd name="connsiteY60" fmla="*/ 823782 h 6858000"/>
              <a:gd name="connsiteX61" fmla="*/ 7157784 w 12192000"/>
              <a:gd name="connsiteY61" fmla="*/ 826459 h 6858000"/>
              <a:gd name="connsiteX62" fmla="*/ 7131507 w 12192000"/>
              <a:gd name="connsiteY62" fmla="*/ 782260 h 6858000"/>
              <a:gd name="connsiteX63" fmla="*/ 6225279 w 12192000"/>
              <a:gd name="connsiteY63" fmla="*/ 468628 h 6858000"/>
              <a:gd name="connsiteX64" fmla="*/ 0 w 12192000"/>
              <a:gd name="connsiteY64" fmla="*/ 0 h 6858000"/>
              <a:gd name="connsiteX65" fmla="*/ 12192000 w 12192000"/>
              <a:gd name="connsiteY65" fmla="*/ 0 h 6858000"/>
              <a:gd name="connsiteX66" fmla="*/ 12192000 w 12192000"/>
              <a:gd name="connsiteY66" fmla="*/ 6858000 h 6858000"/>
              <a:gd name="connsiteX67" fmla="*/ 0 w 12192000"/>
              <a:gd name="connsiteY6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2192000" h="6858000">
                <a:moveTo>
                  <a:pt x="8336641" y="4206753"/>
                </a:moveTo>
                <a:lnTo>
                  <a:pt x="8355004" y="4228688"/>
                </a:lnTo>
                <a:lnTo>
                  <a:pt x="8368733" y="4240016"/>
                </a:lnTo>
                <a:lnTo>
                  <a:pt x="8357057" y="4236363"/>
                </a:lnTo>
                <a:lnTo>
                  <a:pt x="8319444" y="4229043"/>
                </a:lnTo>
                <a:close/>
                <a:moveTo>
                  <a:pt x="3746366" y="3969152"/>
                </a:moveTo>
                <a:lnTo>
                  <a:pt x="3765483" y="4001371"/>
                </a:lnTo>
                <a:lnTo>
                  <a:pt x="3714582" y="4003038"/>
                </a:lnTo>
                <a:lnTo>
                  <a:pt x="3702624" y="4004792"/>
                </a:lnTo>
                <a:lnTo>
                  <a:pt x="3717411" y="3995753"/>
                </a:lnTo>
                <a:close/>
                <a:moveTo>
                  <a:pt x="6225279" y="468628"/>
                </a:moveTo>
                <a:cubicBezTo>
                  <a:pt x="5817893" y="468628"/>
                  <a:pt x="5468357" y="597951"/>
                  <a:pt x="5319051" y="782260"/>
                </a:cubicBezTo>
                <a:lnTo>
                  <a:pt x="5293524" y="825196"/>
                </a:lnTo>
                <a:lnTo>
                  <a:pt x="5240629" y="807923"/>
                </a:lnTo>
                <a:cubicBezTo>
                  <a:pt x="5125275" y="774449"/>
                  <a:pt x="5011450" y="753869"/>
                  <a:pt x="4902207" y="745429"/>
                </a:cubicBezTo>
                <a:cubicBezTo>
                  <a:pt x="4683723" y="728549"/>
                  <a:pt x="4483566" y="760229"/>
                  <a:pt x="4326164" y="834445"/>
                </a:cubicBezTo>
                <a:lnTo>
                  <a:pt x="4191051" y="918194"/>
                </a:lnTo>
                <a:lnTo>
                  <a:pt x="3995286" y="859369"/>
                </a:lnTo>
                <a:cubicBezTo>
                  <a:pt x="3915716" y="839971"/>
                  <a:pt x="3837171" y="825309"/>
                  <a:pt x="3760508" y="815163"/>
                </a:cubicBezTo>
                <a:cubicBezTo>
                  <a:pt x="3223859" y="744137"/>
                  <a:pt x="2779336" y="894344"/>
                  <a:pt x="2720081" y="1189818"/>
                </a:cubicBezTo>
                <a:cubicBezTo>
                  <a:pt x="2703152" y="1274238"/>
                  <a:pt x="2719276" y="1362527"/>
                  <a:pt x="2762930" y="1449897"/>
                </a:cubicBezTo>
                <a:lnTo>
                  <a:pt x="2767526" y="1456876"/>
                </a:lnTo>
                <a:lnTo>
                  <a:pt x="2584284" y="1476740"/>
                </a:lnTo>
                <a:cubicBezTo>
                  <a:pt x="2260737" y="1532091"/>
                  <a:pt x="2034719" y="1676785"/>
                  <a:pt x="2010070" y="1877586"/>
                </a:cubicBezTo>
                <a:cubicBezTo>
                  <a:pt x="1995280" y="1998065"/>
                  <a:pt x="2055083" y="2121633"/>
                  <a:pt x="2169634" y="2234419"/>
                </a:cubicBezTo>
                <a:lnTo>
                  <a:pt x="2283646" y="2328237"/>
                </a:lnTo>
                <a:lnTo>
                  <a:pt x="2129161" y="2422659"/>
                </a:lnTo>
                <a:cubicBezTo>
                  <a:pt x="1906774" y="2589781"/>
                  <a:pt x="1761917" y="2833696"/>
                  <a:pt x="1747304" y="3114789"/>
                </a:cubicBezTo>
                <a:cubicBezTo>
                  <a:pt x="1718078" y="3676976"/>
                  <a:pt x="2220890" y="4174991"/>
                  <a:pt x="2870367" y="4227136"/>
                </a:cubicBezTo>
                <a:lnTo>
                  <a:pt x="2955352" y="4230237"/>
                </a:lnTo>
                <a:lnTo>
                  <a:pt x="2886986" y="4266608"/>
                </a:lnTo>
                <a:cubicBezTo>
                  <a:pt x="2613280" y="4436009"/>
                  <a:pt x="2456341" y="4660519"/>
                  <a:pt x="2499011" y="4870276"/>
                </a:cubicBezTo>
                <a:cubicBezTo>
                  <a:pt x="2567281" y="5205886"/>
                  <a:pt x="3120696" y="5376634"/>
                  <a:pt x="3735097" y="5251651"/>
                </a:cubicBezTo>
                <a:lnTo>
                  <a:pt x="3813722" y="5231097"/>
                </a:lnTo>
                <a:lnTo>
                  <a:pt x="3817980" y="5275891"/>
                </a:lnTo>
                <a:cubicBezTo>
                  <a:pt x="3908679" y="5649341"/>
                  <a:pt x="4368559" y="5961710"/>
                  <a:pt x="4936851" y="6007336"/>
                </a:cubicBezTo>
                <a:cubicBezTo>
                  <a:pt x="5342775" y="6039927"/>
                  <a:pt x="5707937" y="5928712"/>
                  <a:pt x="5930335" y="5732820"/>
                </a:cubicBezTo>
                <a:lnTo>
                  <a:pt x="6019686" y="5634392"/>
                </a:lnTo>
                <a:lnTo>
                  <a:pt x="6118056" y="5727407"/>
                </a:lnTo>
                <a:cubicBezTo>
                  <a:pt x="6323339" y="5889305"/>
                  <a:pt x="6612678" y="6002477"/>
                  <a:pt x="6937416" y="6028549"/>
                </a:cubicBezTo>
                <a:cubicBezTo>
                  <a:pt x="7505709" y="6074175"/>
                  <a:pt x="7994111" y="5837944"/>
                  <a:pt x="8122724" y="5482101"/>
                </a:cubicBezTo>
                <a:lnTo>
                  <a:pt x="8131583" y="5438360"/>
                </a:lnTo>
                <a:lnTo>
                  <a:pt x="8207426" y="5471315"/>
                </a:lnTo>
                <a:cubicBezTo>
                  <a:pt x="8803780" y="5693507"/>
                  <a:pt x="9370273" y="5612675"/>
                  <a:pt x="9472725" y="5290772"/>
                </a:cubicBezTo>
                <a:cubicBezTo>
                  <a:pt x="9536759" y="5089582"/>
                  <a:pt x="9404371" y="4841842"/>
                  <a:pt x="9150481" y="4630081"/>
                </a:cubicBezTo>
                <a:lnTo>
                  <a:pt x="9086448" y="4583082"/>
                </a:lnTo>
                <a:lnTo>
                  <a:pt x="9171050" y="4593595"/>
                </a:lnTo>
                <a:cubicBezTo>
                  <a:pt x="9820526" y="4645741"/>
                  <a:pt x="10370724" y="4232269"/>
                  <a:pt x="10399950" y="3670083"/>
                </a:cubicBezTo>
                <a:cubicBezTo>
                  <a:pt x="10414563" y="3388990"/>
                  <a:pt x="10296167" y="3123939"/>
                  <a:pt x="10092932" y="2922645"/>
                </a:cubicBezTo>
                <a:lnTo>
                  <a:pt x="9949508" y="2804304"/>
                </a:lnTo>
                <a:lnTo>
                  <a:pt x="10072286" y="2729496"/>
                </a:lnTo>
                <a:cubicBezTo>
                  <a:pt x="10197562" y="2635967"/>
                  <a:pt x="10269663" y="2522989"/>
                  <a:pt x="10267472" y="2401146"/>
                </a:cubicBezTo>
                <a:cubicBezTo>
                  <a:pt x="10263818" y="2198074"/>
                  <a:pt x="10054661" y="2018438"/>
                  <a:pt x="9739536" y="1911811"/>
                </a:cubicBezTo>
                <a:lnTo>
                  <a:pt x="9559874" y="1862810"/>
                </a:lnTo>
                <a:lnTo>
                  <a:pt x="9565154" y="1856624"/>
                </a:lnTo>
                <a:cubicBezTo>
                  <a:pt x="9617491" y="1776961"/>
                  <a:pt x="9642624" y="1691985"/>
                  <a:pt x="9634575" y="1605559"/>
                </a:cubicBezTo>
                <a:cubicBezTo>
                  <a:pt x="9602383" y="1259851"/>
                  <a:pt x="9051522" y="1021839"/>
                  <a:pt x="8404188" y="1073942"/>
                </a:cubicBezTo>
                <a:lnTo>
                  <a:pt x="8202382" y="1101186"/>
                </a:lnTo>
                <a:lnTo>
                  <a:pt x="8180804" y="1076864"/>
                </a:lnTo>
                <a:cubicBezTo>
                  <a:pt x="8026387" y="932084"/>
                  <a:pt x="7789624" y="838671"/>
                  <a:pt x="7516603" y="815925"/>
                </a:cubicBezTo>
                <a:cubicBezTo>
                  <a:pt x="7407394" y="806826"/>
                  <a:pt x="7292385" y="809034"/>
                  <a:pt x="7174523" y="823782"/>
                </a:cubicBezTo>
                <a:lnTo>
                  <a:pt x="7157784" y="826459"/>
                </a:lnTo>
                <a:lnTo>
                  <a:pt x="7131507" y="782260"/>
                </a:lnTo>
                <a:cubicBezTo>
                  <a:pt x="6982201" y="597951"/>
                  <a:pt x="6632665" y="468628"/>
                  <a:pt x="6225279" y="468628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343F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-1920000">
            <a:off x="9988219" y="3471725"/>
            <a:ext cx="2221419" cy="355002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920000" flipH="1">
            <a:off x="76688" y="2965443"/>
            <a:ext cx="2090168" cy="3340269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2638269" y="1210346"/>
            <a:ext cx="7450111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ru-RU" sz="2000" dirty="0" smtClean="0">
                <a:solidFill>
                  <a:srgbClr val="EEF1F2"/>
                </a:solidFill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Пушистый клубочек </a:t>
            </a:r>
          </a:p>
          <a:p>
            <a:pPr>
              <a:lnSpc>
                <a:spcPct val="115000"/>
              </a:lnSpc>
            </a:pPr>
            <a:r>
              <a:rPr lang="ru-RU" sz="2000" dirty="0" smtClean="0">
                <a:solidFill>
                  <a:srgbClr val="EEF1F2"/>
                </a:solidFill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гуляет </a:t>
            </a:r>
            <a:r>
              <a:rPr lang="ru-RU" sz="2000" dirty="0">
                <a:solidFill>
                  <a:srgbClr val="EEF1F2"/>
                </a:solidFill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по </a:t>
            </a:r>
            <a:r>
              <a:rPr lang="ru-RU" sz="2000" dirty="0" smtClean="0">
                <a:solidFill>
                  <a:srgbClr val="EEF1F2"/>
                </a:solidFill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крыше</a:t>
            </a:r>
          </a:p>
          <a:p>
            <a:pPr>
              <a:lnSpc>
                <a:spcPct val="115000"/>
              </a:lnSpc>
            </a:pPr>
            <a:endParaRPr lang="ru-RU" sz="2000" dirty="0">
              <a:solidFill>
                <a:srgbClr val="EEF1F2"/>
              </a:solidFill>
              <a:latin typeface="DS Goose" panose="02000506030000020003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2000" dirty="0">
                <a:solidFill>
                  <a:srgbClr val="EEF1F2"/>
                </a:solidFill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Когда он мурлычет </a:t>
            </a:r>
            <a:endParaRPr lang="ru-RU" sz="2000" dirty="0" smtClean="0">
              <a:solidFill>
                <a:srgbClr val="EEF1F2"/>
              </a:solidFill>
              <a:latin typeface="DS Goose" panose="02000506030000020003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u-RU" sz="2000" dirty="0">
                <a:solidFill>
                  <a:srgbClr val="EEF1F2"/>
                </a:solidFill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EEF1F2"/>
                </a:solidFill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пугаются </a:t>
            </a:r>
            <a:r>
              <a:rPr lang="ru-RU" sz="2000" dirty="0">
                <a:solidFill>
                  <a:srgbClr val="EEF1F2"/>
                </a:solidFill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мыши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8116" y="1778239"/>
            <a:ext cx="2890847" cy="388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9282" y="6091518"/>
            <a:ext cx="2225570" cy="65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2970530" algn="l"/>
              </a:tabLst>
            </a:pPr>
            <a:r>
              <a:rPr lang="ru-RU" sz="3200" dirty="0">
                <a:solidFill>
                  <a:srgbClr val="EEF1F2"/>
                </a:solidFill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ЗАГАДКА </a:t>
            </a:r>
            <a:r>
              <a:rPr lang="ru-RU" sz="3200" dirty="0" smtClean="0">
                <a:solidFill>
                  <a:srgbClr val="EEF1F2"/>
                </a:solidFill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ru-RU" sz="2400" dirty="0">
              <a:solidFill>
                <a:srgbClr val="EEF1F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30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repeatCount="2000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4.44444E-6 L -0.48855 -0.00695 " pathEditMode="relative" rAng="0" ptsTypes="AA">
                                      <p:cBhvr>
                                        <p:cTn id="6" dur="2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27" y="-34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repeatCount="2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8" dur="2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Овал 15"/>
          <p:cNvSpPr/>
          <p:nvPr/>
        </p:nvSpPr>
        <p:spPr>
          <a:xfrm>
            <a:off x="3797971" y="2598816"/>
            <a:ext cx="2935706" cy="13956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3" name="Рисунок 7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3494" y="583031"/>
            <a:ext cx="8655071" cy="5337293"/>
          </a:xfrm>
          <a:custGeom>
            <a:avLst/>
            <a:gdLst>
              <a:gd name="connsiteX0" fmla="*/ 6590550 w 8655071"/>
              <a:gd name="connsiteY0" fmla="*/ 3738125 h 5565549"/>
              <a:gd name="connsiteX1" fmla="*/ 6573353 w 8655071"/>
              <a:gd name="connsiteY1" fmla="*/ 3760415 h 5565549"/>
              <a:gd name="connsiteX2" fmla="*/ 6610966 w 8655071"/>
              <a:gd name="connsiteY2" fmla="*/ 3767735 h 5565549"/>
              <a:gd name="connsiteX3" fmla="*/ 6622642 w 8655071"/>
              <a:gd name="connsiteY3" fmla="*/ 3771388 h 5565549"/>
              <a:gd name="connsiteX4" fmla="*/ 6608913 w 8655071"/>
              <a:gd name="connsiteY4" fmla="*/ 3760060 h 5565549"/>
              <a:gd name="connsiteX5" fmla="*/ 2000275 w 8655071"/>
              <a:gd name="connsiteY5" fmla="*/ 3500524 h 5565549"/>
              <a:gd name="connsiteX6" fmla="*/ 1971320 w 8655071"/>
              <a:gd name="connsiteY6" fmla="*/ 3527125 h 5565549"/>
              <a:gd name="connsiteX7" fmla="*/ 1956533 w 8655071"/>
              <a:gd name="connsiteY7" fmla="*/ 3536164 h 5565549"/>
              <a:gd name="connsiteX8" fmla="*/ 1968491 w 8655071"/>
              <a:gd name="connsiteY8" fmla="*/ 3534410 h 5565549"/>
              <a:gd name="connsiteX9" fmla="*/ 2019392 w 8655071"/>
              <a:gd name="connsiteY9" fmla="*/ 3532743 h 5565549"/>
              <a:gd name="connsiteX10" fmla="*/ 4479188 w 8655071"/>
              <a:gd name="connsiteY10" fmla="*/ 0 h 5565549"/>
              <a:gd name="connsiteX11" fmla="*/ 5385416 w 8655071"/>
              <a:gd name="connsiteY11" fmla="*/ 313632 h 5565549"/>
              <a:gd name="connsiteX12" fmla="*/ 5411693 w 8655071"/>
              <a:gd name="connsiteY12" fmla="*/ 357831 h 5565549"/>
              <a:gd name="connsiteX13" fmla="*/ 5428432 w 8655071"/>
              <a:gd name="connsiteY13" fmla="*/ 355154 h 5565549"/>
              <a:gd name="connsiteX14" fmla="*/ 5770512 w 8655071"/>
              <a:gd name="connsiteY14" fmla="*/ 347297 h 5565549"/>
              <a:gd name="connsiteX15" fmla="*/ 6434713 w 8655071"/>
              <a:gd name="connsiteY15" fmla="*/ 608236 h 5565549"/>
              <a:gd name="connsiteX16" fmla="*/ 6456291 w 8655071"/>
              <a:gd name="connsiteY16" fmla="*/ 632558 h 5565549"/>
              <a:gd name="connsiteX17" fmla="*/ 6658097 w 8655071"/>
              <a:gd name="connsiteY17" fmla="*/ 605314 h 5565549"/>
              <a:gd name="connsiteX18" fmla="*/ 7888484 w 8655071"/>
              <a:gd name="connsiteY18" fmla="*/ 1136931 h 5565549"/>
              <a:gd name="connsiteX19" fmla="*/ 7819063 w 8655071"/>
              <a:gd name="connsiteY19" fmla="*/ 1387996 h 5565549"/>
              <a:gd name="connsiteX20" fmla="*/ 7813783 w 8655071"/>
              <a:gd name="connsiteY20" fmla="*/ 1394182 h 5565549"/>
              <a:gd name="connsiteX21" fmla="*/ 7993445 w 8655071"/>
              <a:gd name="connsiteY21" fmla="*/ 1443183 h 5565549"/>
              <a:gd name="connsiteX22" fmla="*/ 8521381 w 8655071"/>
              <a:gd name="connsiteY22" fmla="*/ 1932518 h 5565549"/>
              <a:gd name="connsiteX23" fmla="*/ 8326195 w 8655071"/>
              <a:gd name="connsiteY23" fmla="*/ 2260868 h 5565549"/>
              <a:gd name="connsiteX24" fmla="*/ 8203417 w 8655071"/>
              <a:gd name="connsiteY24" fmla="*/ 2335676 h 5565549"/>
              <a:gd name="connsiteX25" fmla="*/ 8346841 w 8655071"/>
              <a:gd name="connsiteY25" fmla="*/ 2454017 h 5565549"/>
              <a:gd name="connsiteX26" fmla="*/ 8653859 w 8655071"/>
              <a:gd name="connsiteY26" fmla="*/ 3201455 h 5565549"/>
              <a:gd name="connsiteX27" fmla="*/ 7424959 w 8655071"/>
              <a:gd name="connsiteY27" fmla="*/ 4124967 h 5565549"/>
              <a:gd name="connsiteX28" fmla="*/ 7340357 w 8655071"/>
              <a:gd name="connsiteY28" fmla="*/ 4114454 h 5565549"/>
              <a:gd name="connsiteX29" fmla="*/ 7404390 w 8655071"/>
              <a:gd name="connsiteY29" fmla="*/ 4161453 h 5565549"/>
              <a:gd name="connsiteX30" fmla="*/ 7726634 w 8655071"/>
              <a:gd name="connsiteY30" fmla="*/ 4822144 h 5565549"/>
              <a:gd name="connsiteX31" fmla="*/ 6461335 w 8655071"/>
              <a:gd name="connsiteY31" fmla="*/ 5002687 h 5565549"/>
              <a:gd name="connsiteX32" fmla="*/ 6385492 w 8655071"/>
              <a:gd name="connsiteY32" fmla="*/ 4969732 h 5565549"/>
              <a:gd name="connsiteX33" fmla="*/ 6376633 w 8655071"/>
              <a:gd name="connsiteY33" fmla="*/ 5013473 h 5565549"/>
              <a:gd name="connsiteX34" fmla="*/ 5191325 w 8655071"/>
              <a:gd name="connsiteY34" fmla="*/ 5559921 h 5565549"/>
              <a:gd name="connsiteX35" fmla="*/ 4371965 w 8655071"/>
              <a:gd name="connsiteY35" fmla="*/ 5258779 h 5565549"/>
              <a:gd name="connsiteX36" fmla="*/ 4273595 w 8655071"/>
              <a:gd name="connsiteY36" fmla="*/ 5165764 h 5565549"/>
              <a:gd name="connsiteX37" fmla="*/ 4184244 w 8655071"/>
              <a:gd name="connsiteY37" fmla="*/ 5264192 h 5565549"/>
              <a:gd name="connsiteX38" fmla="*/ 3190760 w 8655071"/>
              <a:gd name="connsiteY38" fmla="*/ 5538708 h 5565549"/>
              <a:gd name="connsiteX39" fmla="*/ 2071889 w 8655071"/>
              <a:gd name="connsiteY39" fmla="*/ 4807263 h 5565549"/>
              <a:gd name="connsiteX40" fmla="*/ 2067631 w 8655071"/>
              <a:gd name="connsiteY40" fmla="*/ 4762469 h 5565549"/>
              <a:gd name="connsiteX41" fmla="*/ 1989006 w 8655071"/>
              <a:gd name="connsiteY41" fmla="*/ 4783023 h 5565549"/>
              <a:gd name="connsiteX42" fmla="*/ 752920 w 8655071"/>
              <a:gd name="connsiteY42" fmla="*/ 4401648 h 5565549"/>
              <a:gd name="connsiteX43" fmla="*/ 1140895 w 8655071"/>
              <a:gd name="connsiteY43" fmla="*/ 3797980 h 5565549"/>
              <a:gd name="connsiteX44" fmla="*/ 1209261 w 8655071"/>
              <a:gd name="connsiteY44" fmla="*/ 3761609 h 5565549"/>
              <a:gd name="connsiteX45" fmla="*/ 1124276 w 8655071"/>
              <a:gd name="connsiteY45" fmla="*/ 3758508 h 5565549"/>
              <a:gd name="connsiteX46" fmla="*/ 1213 w 8655071"/>
              <a:gd name="connsiteY46" fmla="*/ 2646161 h 5565549"/>
              <a:gd name="connsiteX47" fmla="*/ 383070 w 8655071"/>
              <a:gd name="connsiteY47" fmla="*/ 1954031 h 5565549"/>
              <a:gd name="connsiteX48" fmla="*/ 537555 w 8655071"/>
              <a:gd name="connsiteY48" fmla="*/ 1859609 h 5565549"/>
              <a:gd name="connsiteX49" fmla="*/ 423543 w 8655071"/>
              <a:gd name="connsiteY49" fmla="*/ 1765791 h 5565549"/>
              <a:gd name="connsiteX50" fmla="*/ 263979 w 8655071"/>
              <a:gd name="connsiteY50" fmla="*/ 1408958 h 5565549"/>
              <a:gd name="connsiteX51" fmla="*/ 838193 w 8655071"/>
              <a:gd name="connsiteY51" fmla="*/ 1008112 h 5565549"/>
              <a:gd name="connsiteX52" fmla="*/ 1021435 w 8655071"/>
              <a:gd name="connsiteY52" fmla="*/ 988248 h 5565549"/>
              <a:gd name="connsiteX53" fmla="*/ 1016839 w 8655071"/>
              <a:gd name="connsiteY53" fmla="*/ 981269 h 5565549"/>
              <a:gd name="connsiteX54" fmla="*/ 973990 w 8655071"/>
              <a:gd name="connsiteY54" fmla="*/ 721190 h 5565549"/>
              <a:gd name="connsiteX55" fmla="*/ 2014417 w 8655071"/>
              <a:gd name="connsiteY55" fmla="*/ 346535 h 5565549"/>
              <a:gd name="connsiteX56" fmla="*/ 2249195 w 8655071"/>
              <a:gd name="connsiteY56" fmla="*/ 390741 h 5565549"/>
              <a:gd name="connsiteX57" fmla="*/ 2444960 w 8655071"/>
              <a:gd name="connsiteY57" fmla="*/ 449566 h 5565549"/>
              <a:gd name="connsiteX58" fmla="*/ 2580073 w 8655071"/>
              <a:gd name="connsiteY58" fmla="*/ 365817 h 5565549"/>
              <a:gd name="connsiteX59" fmla="*/ 3156116 w 8655071"/>
              <a:gd name="connsiteY59" fmla="*/ 276801 h 5565549"/>
              <a:gd name="connsiteX60" fmla="*/ 3494538 w 8655071"/>
              <a:gd name="connsiteY60" fmla="*/ 339295 h 5565549"/>
              <a:gd name="connsiteX61" fmla="*/ 3547433 w 8655071"/>
              <a:gd name="connsiteY61" fmla="*/ 356568 h 5565549"/>
              <a:gd name="connsiteX62" fmla="*/ 3572960 w 8655071"/>
              <a:gd name="connsiteY62" fmla="*/ 313632 h 5565549"/>
              <a:gd name="connsiteX63" fmla="*/ 4479188 w 8655071"/>
              <a:gd name="connsiteY63" fmla="*/ 0 h 5565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8655071" h="5565549">
                <a:moveTo>
                  <a:pt x="6590550" y="3738125"/>
                </a:moveTo>
                <a:lnTo>
                  <a:pt x="6573353" y="3760415"/>
                </a:lnTo>
                <a:lnTo>
                  <a:pt x="6610966" y="3767735"/>
                </a:lnTo>
                <a:lnTo>
                  <a:pt x="6622642" y="3771388"/>
                </a:lnTo>
                <a:lnTo>
                  <a:pt x="6608913" y="3760060"/>
                </a:lnTo>
                <a:close/>
                <a:moveTo>
                  <a:pt x="2000275" y="3500524"/>
                </a:moveTo>
                <a:lnTo>
                  <a:pt x="1971320" y="3527125"/>
                </a:lnTo>
                <a:lnTo>
                  <a:pt x="1956533" y="3536164"/>
                </a:lnTo>
                <a:lnTo>
                  <a:pt x="1968491" y="3534410"/>
                </a:lnTo>
                <a:lnTo>
                  <a:pt x="2019392" y="3532743"/>
                </a:lnTo>
                <a:close/>
                <a:moveTo>
                  <a:pt x="4479188" y="0"/>
                </a:moveTo>
                <a:cubicBezTo>
                  <a:pt x="4886574" y="0"/>
                  <a:pt x="5236110" y="129323"/>
                  <a:pt x="5385416" y="313632"/>
                </a:cubicBezTo>
                <a:lnTo>
                  <a:pt x="5411693" y="357831"/>
                </a:lnTo>
                <a:lnTo>
                  <a:pt x="5428432" y="355154"/>
                </a:lnTo>
                <a:cubicBezTo>
                  <a:pt x="5546294" y="340406"/>
                  <a:pt x="5661303" y="338198"/>
                  <a:pt x="5770512" y="347297"/>
                </a:cubicBezTo>
                <a:cubicBezTo>
                  <a:pt x="6043533" y="370043"/>
                  <a:pt x="6280296" y="463456"/>
                  <a:pt x="6434713" y="608236"/>
                </a:cubicBezTo>
                <a:lnTo>
                  <a:pt x="6456291" y="632558"/>
                </a:lnTo>
                <a:lnTo>
                  <a:pt x="6658097" y="605314"/>
                </a:lnTo>
                <a:cubicBezTo>
                  <a:pt x="7305431" y="553211"/>
                  <a:pt x="7856292" y="791223"/>
                  <a:pt x="7888484" y="1136931"/>
                </a:cubicBezTo>
                <a:cubicBezTo>
                  <a:pt x="7896533" y="1223357"/>
                  <a:pt x="7871400" y="1308333"/>
                  <a:pt x="7819063" y="1387996"/>
                </a:cubicBezTo>
                <a:lnTo>
                  <a:pt x="7813783" y="1394182"/>
                </a:lnTo>
                <a:lnTo>
                  <a:pt x="7993445" y="1443183"/>
                </a:lnTo>
                <a:cubicBezTo>
                  <a:pt x="8308570" y="1549810"/>
                  <a:pt x="8517727" y="1729446"/>
                  <a:pt x="8521381" y="1932518"/>
                </a:cubicBezTo>
                <a:cubicBezTo>
                  <a:pt x="8523572" y="2054361"/>
                  <a:pt x="8451471" y="2167339"/>
                  <a:pt x="8326195" y="2260868"/>
                </a:cubicBezTo>
                <a:lnTo>
                  <a:pt x="8203417" y="2335676"/>
                </a:lnTo>
                <a:lnTo>
                  <a:pt x="8346841" y="2454017"/>
                </a:lnTo>
                <a:cubicBezTo>
                  <a:pt x="8550076" y="2655311"/>
                  <a:pt x="8668472" y="2920362"/>
                  <a:pt x="8653859" y="3201455"/>
                </a:cubicBezTo>
                <a:cubicBezTo>
                  <a:pt x="8624633" y="3763641"/>
                  <a:pt x="8074435" y="4177113"/>
                  <a:pt x="7424959" y="4124967"/>
                </a:cubicBezTo>
                <a:lnTo>
                  <a:pt x="7340357" y="4114454"/>
                </a:lnTo>
                <a:lnTo>
                  <a:pt x="7404390" y="4161453"/>
                </a:lnTo>
                <a:cubicBezTo>
                  <a:pt x="7658280" y="4373214"/>
                  <a:pt x="7790668" y="4620954"/>
                  <a:pt x="7726634" y="4822144"/>
                </a:cubicBezTo>
                <a:cubicBezTo>
                  <a:pt x="7624182" y="5144047"/>
                  <a:pt x="7057689" y="5224879"/>
                  <a:pt x="6461335" y="5002687"/>
                </a:cubicBezTo>
                <a:lnTo>
                  <a:pt x="6385492" y="4969732"/>
                </a:lnTo>
                <a:lnTo>
                  <a:pt x="6376633" y="5013473"/>
                </a:lnTo>
                <a:cubicBezTo>
                  <a:pt x="6248020" y="5369316"/>
                  <a:pt x="5759618" y="5605547"/>
                  <a:pt x="5191325" y="5559921"/>
                </a:cubicBezTo>
                <a:cubicBezTo>
                  <a:pt x="4866587" y="5533849"/>
                  <a:pt x="4577248" y="5420677"/>
                  <a:pt x="4371965" y="5258779"/>
                </a:cubicBezTo>
                <a:lnTo>
                  <a:pt x="4273595" y="5165764"/>
                </a:lnTo>
                <a:lnTo>
                  <a:pt x="4184244" y="5264192"/>
                </a:lnTo>
                <a:cubicBezTo>
                  <a:pt x="3961846" y="5460084"/>
                  <a:pt x="3596685" y="5571299"/>
                  <a:pt x="3190760" y="5538708"/>
                </a:cubicBezTo>
                <a:cubicBezTo>
                  <a:pt x="2622468" y="5493082"/>
                  <a:pt x="2162588" y="5180713"/>
                  <a:pt x="2071889" y="4807263"/>
                </a:cubicBezTo>
                <a:lnTo>
                  <a:pt x="2067631" y="4762469"/>
                </a:lnTo>
                <a:lnTo>
                  <a:pt x="1989006" y="4783023"/>
                </a:lnTo>
                <a:cubicBezTo>
                  <a:pt x="1374605" y="4908006"/>
                  <a:pt x="821190" y="4737258"/>
                  <a:pt x="752920" y="4401648"/>
                </a:cubicBezTo>
                <a:cubicBezTo>
                  <a:pt x="710250" y="4191891"/>
                  <a:pt x="867189" y="3967381"/>
                  <a:pt x="1140895" y="3797980"/>
                </a:cubicBezTo>
                <a:lnTo>
                  <a:pt x="1209261" y="3761609"/>
                </a:lnTo>
                <a:lnTo>
                  <a:pt x="1124276" y="3758508"/>
                </a:lnTo>
                <a:cubicBezTo>
                  <a:pt x="474799" y="3706363"/>
                  <a:pt x="-28013" y="3208348"/>
                  <a:pt x="1213" y="2646161"/>
                </a:cubicBezTo>
                <a:cubicBezTo>
                  <a:pt x="15826" y="2365068"/>
                  <a:pt x="160683" y="2121153"/>
                  <a:pt x="383070" y="1954031"/>
                </a:cubicBezTo>
                <a:lnTo>
                  <a:pt x="537555" y="1859609"/>
                </a:lnTo>
                <a:lnTo>
                  <a:pt x="423543" y="1765791"/>
                </a:lnTo>
                <a:cubicBezTo>
                  <a:pt x="308992" y="1653005"/>
                  <a:pt x="249189" y="1529437"/>
                  <a:pt x="263979" y="1408958"/>
                </a:cubicBezTo>
                <a:cubicBezTo>
                  <a:pt x="288628" y="1208157"/>
                  <a:pt x="514646" y="1063463"/>
                  <a:pt x="838193" y="1008112"/>
                </a:cubicBezTo>
                <a:lnTo>
                  <a:pt x="1021435" y="988248"/>
                </a:lnTo>
                <a:lnTo>
                  <a:pt x="1016839" y="981269"/>
                </a:lnTo>
                <a:cubicBezTo>
                  <a:pt x="973185" y="893899"/>
                  <a:pt x="957061" y="805610"/>
                  <a:pt x="973990" y="721190"/>
                </a:cubicBezTo>
                <a:cubicBezTo>
                  <a:pt x="1033245" y="425716"/>
                  <a:pt x="1477768" y="275509"/>
                  <a:pt x="2014417" y="346535"/>
                </a:cubicBezTo>
                <a:cubicBezTo>
                  <a:pt x="2091080" y="356681"/>
                  <a:pt x="2169625" y="371343"/>
                  <a:pt x="2249195" y="390741"/>
                </a:cubicBezTo>
                <a:lnTo>
                  <a:pt x="2444960" y="449566"/>
                </a:lnTo>
                <a:lnTo>
                  <a:pt x="2580073" y="365817"/>
                </a:lnTo>
                <a:cubicBezTo>
                  <a:pt x="2737476" y="291601"/>
                  <a:pt x="2937632" y="259921"/>
                  <a:pt x="3156116" y="276801"/>
                </a:cubicBezTo>
                <a:cubicBezTo>
                  <a:pt x="3265359" y="285241"/>
                  <a:pt x="3379184" y="305821"/>
                  <a:pt x="3494538" y="339295"/>
                </a:cubicBezTo>
                <a:lnTo>
                  <a:pt x="3547433" y="356568"/>
                </a:lnTo>
                <a:lnTo>
                  <a:pt x="3572960" y="313632"/>
                </a:lnTo>
                <a:cubicBezTo>
                  <a:pt x="3722266" y="129323"/>
                  <a:pt x="4071802" y="0"/>
                  <a:pt x="4479188" y="0"/>
                </a:cubicBezTo>
                <a:close/>
              </a:path>
            </a:pathLst>
          </a:custGeom>
          <a:ln w="76200">
            <a:solidFill>
              <a:schemeClr val="bg1"/>
            </a:solidFill>
          </a:ln>
        </p:spPr>
      </p:pic>
      <p:pic>
        <p:nvPicPr>
          <p:cNvPr id="3" name="утенок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6792" y="1539365"/>
            <a:ext cx="2864894" cy="3852000"/>
          </a:xfrm>
          <a:prstGeom prst="rect">
            <a:avLst/>
          </a:prstGeom>
        </p:spPr>
      </p:pic>
      <p:pic>
        <p:nvPicPr>
          <p:cNvPr id="2" name="кораблик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96933" y="2775277"/>
            <a:ext cx="2356109" cy="2438405"/>
          </a:xfrm>
          <a:prstGeom prst="rect">
            <a:avLst/>
          </a:prstGeom>
        </p:spPr>
      </p:pic>
      <p:sp>
        <p:nvSpPr>
          <p:cNvPr id="70" name="Полилиния 69"/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8336641 w 12192000"/>
              <a:gd name="connsiteY0" fmla="*/ 4206753 h 6858000"/>
              <a:gd name="connsiteX1" fmla="*/ 8355004 w 12192000"/>
              <a:gd name="connsiteY1" fmla="*/ 4228688 h 6858000"/>
              <a:gd name="connsiteX2" fmla="*/ 8368733 w 12192000"/>
              <a:gd name="connsiteY2" fmla="*/ 4240016 h 6858000"/>
              <a:gd name="connsiteX3" fmla="*/ 8357057 w 12192000"/>
              <a:gd name="connsiteY3" fmla="*/ 4236363 h 6858000"/>
              <a:gd name="connsiteX4" fmla="*/ 8319444 w 12192000"/>
              <a:gd name="connsiteY4" fmla="*/ 4229043 h 6858000"/>
              <a:gd name="connsiteX5" fmla="*/ 3746366 w 12192000"/>
              <a:gd name="connsiteY5" fmla="*/ 3969152 h 6858000"/>
              <a:gd name="connsiteX6" fmla="*/ 3765483 w 12192000"/>
              <a:gd name="connsiteY6" fmla="*/ 4001371 h 6858000"/>
              <a:gd name="connsiteX7" fmla="*/ 3714582 w 12192000"/>
              <a:gd name="connsiteY7" fmla="*/ 4003038 h 6858000"/>
              <a:gd name="connsiteX8" fmla="*/ 3702624 w 12192000"/>
              <a:gd name="connsiteY8" fmla="*/ 4004792 h 6858000"/>
              <a:gd name="connsiteX9" fmla="*/ 3717411 w 12192000"/>
              <a:gd name="connsiteY9" fmla="*/ 3995753 h 6858000"/>
              <a:gd name="connsiteX10" fmla="*/ 6225279 w 12192000"/>
              <a:gd name="connsiteY10" fmla="*/ 468628 h 6858000"/>
              <a:gd name="connsiteX11" fmla="*/ 5319051 w 12192000"/>
              <a:gd name="connsiteY11" fmla="*/ 782260 h 6858000"/>
              <a:gd name="connsiteX12" fmla="*/ 5293524 w 12192000"/>
              <a:gd name="connsiteY12" fmla="*/ 825196 h 6858000"/>
              <a:gd name="connsiteX13" fmla="*/ 5240629 w 12192000"/>
              <a:gd name="connsiteY13" fmla="*/ 807923 h 6858000"/>
              <a:gd name="connsiteX14" fmla="*/ 4902207 w 12192000"/>
              <a:gd name="connsiteY14" fmla="*/ 745429 h 6858000"/>
              <a:gd name="connsiteX15" fmla="*/ 4326164 w 12192000"/>
              <a:gd name="connsiteY15" fmla="*/ 834445 h 6858000"/>
              <a:gd name="connsiteX16" fmla="*/ 4191051 w 12192000"/>
              <a:gd name="connsiteY16" fmla="*/ 918194 h 6858000"/>
              <a:gd name="connsiteX17" fmla="*/ 3995286 w 12192000"/>
              <a:gd name="connsiteY17" fmla="*/ 859369 h 6858000"/>
              <a:gd name="connsiteX18" fmla="*/ 3760508 w 12192000"/>
              <a:gd name="connsiteY18" fmla="*/ 815163 h 6858000"/>
              <a:gd name="connsiteX19" fmla="*/ 2720081 w 12192000"/>
              <a:gd name="connsiteY19" fmla="*/ 1189818 h 6858000"/>
              <a:gd name="connsiteX20" fmla="*/ 2762930 w 12192000"/>
              <a:gd name="connsiteY20" fmla="*/ 1449897 h 6858000"/>
              <a:gd name="connsiteX21" fmla="*/ 2767526 w 12192000"/>
              <a:gd name="connsiteY21" fmla="*/ 1456876 h 6858000"/>
              <a:gd name="connsiteX22" fmla="*/ 2584284 w 12192000"/>
              <a:gd name="connsiteY22" fmla="*/ 1476740 h 6858000"/>
              <a:gd name="connsiteX23" fmla="*/ 2010070 w 12192000"/>
              <a:gd name="connsiteY23" fmla="*/ 1877586 h 6858000"/>
              <a:gd name="connsiteX24" fmla="*/ 2169634 w 12192000"/>
              <a:gd name="connsiteY24" fmla="*/ 2234419 h 6858000"/>
              <a:gd name="connsiteX25" fmla="*/ 2283646 w 12192000"/>
              <a:gd name="connsiteY25" fmla="*/ 2328237 h 6858000"/>
              <a:gd name="connsiteX26" fmla="*/ 2129161 w 12192000"/>
              <a:gd name="connsiteY26" fmla="*/ 2422659 h 6858000"/>
              <a:gd name="connsiteX27" fmla="*/ 1747304 w 12192000"/>
              <a:gd name="connsiteY27" fmla="*/ 3114789 h 6858000"/>
              <a:gd name="connsiteX28" fmla="*/ 2870367 w 12192000"/>
              <a:gd name="connsiteY28" fmla="*/ 4227136 h 6858000"/>
              <a:gd name="connsiteX29" fmla="*/ 2955352 w 12192000"/>
              <a:gd name="connsiteY29" fmla="*/ 4230237 h 6858000"/>
              <a:gd name="connsiteX30" fmla="*/ 2886986 w 12192000"/>
              <a:gd name="connsiteY30" fmla="*/ 4266608 h 6858000"/>
              <a:gd name="connsiteX31" fmla="*/ 2499011 w 12192000"/>
              <a:gd name="connsiteY31" fmla="*/ 4870276 h 6858000"/>
              <a:gd name="connsiteX32" fmla="*/ 3735097 w 12192000"/>
              <a:gd name="connsiteY32" fmla="*/ 5251651 h 6858000"/>
              <a:gd name="connsiteX33" fmla="*/ 3813722 w 12192000"/>
              <a:gd name="connsiteY33" fmla="*/ 5231097 h 6858000"/>
              <a:gd name="connsiteX34" fmla="*/ 3817980 w 12192000"/>
              <a:gd name="connsiteY34" fmla="*/ 5275891 h 6858000"/>
              <a:gd name="connsiteX35" fmla="*/ 4936851 w 12192000"/>
              <a:gd name="connsiteY35" fmla="*/ 6007336 h 6858000"/>
              <a:gd name="connsiteX36" fmla="*/ 5930335 w 12192000"/>
              <a:gd name="connsiteY36" fmla="*/ 5732820 h 6858000"/>
              <a:gd name="connsiteX37" fmla="*/ 6019686 w 12192000"/>
              <a:gd name="connsiteY37" fmla="*/ 5634392 h 6858000"/>
              <a:gd name="connsiteX38" fmla="*/ 6118056 w 12192000"/>
              <a:gd name="connsiteY38" fmla="*/ 5727407 h 6858000"/>
              <a:gd name="connsiteX39" fmla="*/ 6937416 w 12192000"/>
              <a:gd name="connsiteY39" fmla="*/ 6028549 h 6858000"/>
              <a:gd name="connsiteX40" fmla="*/ 8122724 w 12192000"/>
              <a:gd name="connsiteY40" fmla="*/ 5482101 h 6858000"/>
              <a:gd name="connsiteX41" fmla="*/ 8131583 w 12192000"/>
              <a:gd name="connsiteY41" fmla="*/ 5438360 h 6858000"/>
              <a:gd name="connsiteX42" fmla="*/ 8207426 w 12192000"/>
              <a:gd name="connsiteY42" fmla="*/ 5471315 h 6858000"/>
              <a:gd name="connsiteX43" fmla="*/ 9472725 w 12192000"/>
              <a:gd name="connsiteY43" fmla="*/ 5290772 h 6858000"/>
              <a:gd name="connsiteX44" fmla="*/ 9150481 w 12192000"/>
              <a:gd name="connsiteY44" fmla="*/ 4630081 h 6858000"/>
              <a:gd name="connsiteX45" fmla="*/ 9086448 w 12192000"/>
              <a:gd name="connsiteY45" fmla="*/ 4583082 h 6858000"/>
              <a:gd name="connsiteX46" fmla="*/ 9171050 w 12192000"/>
              <a:gd name="connsiteY46" fmla="*/ 4593595 h 6858000"/>
              <a:gd name="connsiteX47" fmla="*/ 10399950 w 12192000"/>
              <a:gd name="connsiteY47" fmla="*/ 3670083 h 6858000"/>
              <a:gd name="connsiteX48" fmla="*/ 10092932 w 12192000"/>
              <a:gd name="connsiteY48" fmla="*/ 2922645 h 6858000"/>
              <a:gd name="connsiteX49" fmla="*/ 9949508 w 12192000"/>
              <a:gd name="connsiteY49" fmla="*/ 2804304 h 6858000"/>
              <a:gd name="connsiteX50" fmla="*/ 10072286 w 12192000"/>
              <a:gd name="connsiteY50" fmla="*/ 2729496 h 6858000"/>
              <a:gd name="connsiteX51" fmla="*/ 10267472 w 12192000"/>
              <a:gd name="connsiteY51" fmla="*/ 2401146 h 6858000"/>
              <a:gd name="connsiteX52" fmla="*/ 9739536 w 12192000"/>
              <a:gd name="connsiteY52" fmla="*/ 1911811 h 6858000"/>
              <a:gd name="connsiteX53" fmla="*/ 9559874 w 12192000"/>
              <a:gd name="connsiteY53" fmla="*/ 1862810 h 6858000"/>
              <a:gd name="connsiteX54" fmla="*/ 9565154 w 12192000"/>
              <a:gd name="connsiteY54" fmla="*/ 1856624 h 6858000"/>
              <a:gd name="connsiteX55" fmla="*/ 9634575 w 12192000"/>
              <a:gd name="connsiteY55" fmla="*/ 1605559 h 6858000"/>
              <a:gd name="connsiteX56" fmla="*/ 8404188 w 12192000"/>
              <a:gd name="connsiteY56" fmla="*/ 1073942 h 6858000"/>
              <a:gd name="connsiteX57" fmla="*/ 8202382 w 12192000"/>
              <a:gd name="connsiteY57" fmla="*/ 1101186 h 6858000"/>
              <a:gd name="connsiteX58" fmla="*/ 8180804 w 12192000"/>
              <a:gd name="connsiteY58" fmla="*/ 1076864 h 6858000"/>
              <a:gd name="connsiteX59" fmla="*/ 7516603 w 12192000"/>
              <a:gd name="connsiteY59" fmla="*/ 815925 h 6858000"/>
              <a:gd name="connsiteX60" fmla="*/ 7174523 w 12192000"/>
              <a:gd name="connsiteY60" fmla="*/ 823782 h 6858000"/>
              <a:gd name="connsiteX61" fmla="*/ 7157784 w 12192000"/>
              <a:gd name="connsiteY61" fmla="*/ 826459 h 6858000"/>
              <a:gd name="connsiteX62" fmla="*/ 7131507 w 12192000"/>
              <a:gd name="connsiteY62" fmla="*/ 782260 h 6858000"/>
              <a:gd name="connsiteX63" fmla="*/ 6225279 w 12192000"/>
              <a:gd name="connsiteY63" fmla="*/ 468628 h 6858000"/>
              <a:gd name="connsiteX64" fmla="*/ 0 w 12192000"/>
              <a:gd name="connsiteY64" fmla="*/ 0 h 6858000"/>
              <a:gd name="connsiteX65" fmla="*/ 12192000 w 12192000"/>
              <a:gd name="connsiteY65" fmla="*/ 0 h 6858000"/>
              <a:gd name="connsiteX66" fmla="*/ 12192000 w 12192000"/>
              <a:gd name="connsiteY66" fmla="*/ 6858000 h 6858000"/>
              <a:gd name="connsiteX67" fmla="*/ 0 w 12192000"/>
              <a:gd name="connsiteY6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2192000" h="6858000">
                <a:moveTo>
                  <a:pt x="8336641" y="4206753"/>
                </a:moveTo>
                <a:lnTo>
                  <a:pt x="8355004" y="4228688"/>
                </a:lnTo>
                <a:lnTo>
                  <a:pt x="8368733" y="4240016"/>
                </a:lnTo>
                <a:lnTo>
                  <a:pt x="8357057" y="4236363"/>
                </a:lnTo>
                <a:lnTo>
                  <a:pt x="8319444" y="4229043"/>
                </a:lnTo>
                <a:close/>
                <a:moveTo>
                  <a:pt x="3746366" y="3969152"/>
                </a:moveTo>
                <a:lnTo>
                  <a:pt x="3765483" y="4001371"/>
                </a:lnTo>
                <a:lnTo>
                  <a:pt x="3714582" y="4003038"/>
                </a:lnTo>
                <a:lnTo>
                  <a:pt x="3702624" y="4004792"/>
                </a:lnTo>
                <a:lnTo>
                  <a:pt x="3717411" y="3995753"/>
                </a:lnTo>
                <a:close/>
                <a:moveTo>
                  <a:pt x="6225279" y="468628"/>
                </a:moveTo>
                <a:cubicBezTo>
                  <a:pt x="5817893" y="468628"/>
                  <a:pt x="5468357" y="597951"/>
                  <a:pt x="5319051" y="782260"/>
                </a:cubicBezTo>
                <a:lnTo>
                  <a:pt x="5293524" y="825196"/>
                </a:lnTo>
                <a:lnTo>
                  <a:pt x="5240629" y="807923"/>
                </a:lnTo>
                <a:cubicBezTo>
                  <a:pt x="5125275" y="774449"/>
                  <a:pt x="5011450" y="753869"/>
                  <a:pt x="4902207" y="745429"/>
                </a:cubicBezTo>
                <a:cubicBezTo>
                  <a:pt x="4683723" y="728549"/>
                  <a:pt x="4483566" y="760229"/>
                  <a:pt x="4326164" y="834445"/>
                </a:cubicBezTo>
                <a:lnTo>
                  <a:pt x="4191051" y="918194"/>
                </a:lnTo>
                <a:lnTo>
                  <a:pt x="3995286" y="859369"/>
                </a:lnTo>
                <a:cubicBezTo>
                  <a:pt x="3915716" y="839971"/>
                  <a:pt x="3837171" y="825309"/>
                  <a:pt x="3760508" y="815163"/>
                </a:cubicBezTo>
                <a:cubicBezTo>
                  <a:pt x="3223859" y="744137"/>
                  <a:pt x="2779336" y="894344"/>
                  <a:pt x="2720081" y="1189818"/>
                </a:cubicBezTo>
                <a:cubicBezTo>
                  <a:pt x="2703152" y="1274238"/>
                  <a:pt x="2719276" y="1362527"/>
                  <a:pt x="2762930" y="1449897"/>
                </a:cubicBezTo>
                <a:lnTo>
                  <a:pt x="2767526" y="1456876"/>
                </a:lnTo>
                <a:lnTo>
                  <a:pt x="2584284" y="1476740"/>
                </a:lnTo>
                <a:cubicBezTo>
                  <a:pt x="2260737" y="1532091"/>
                  <a:pt x="2034719" y="1676785"/>
                  <a:pt x="2010070" y="1877586"/>
                </a:cubicBezTo>
                <a:cubicBezTo>
                  <a:pt x="1995280" y="1998065"/>
                  <a:pt x="2055083" y="2121633"/>
                  <a:pt x="2169634" y="2234419"/>
                </a:cubicBezTo>
                <a:lnTo>
                  <a:pt x="2283646" y="2328237"/>
                </a:lnTo>
                <a:lnTo>
                  <a:pt x="2129161" y="2422659"/>
                </a:lnTo>
                <a:cubicBezTo>
                  <a:pt x="1906774" y="2589781"/>
                  <a:pt x="1761917" y="2833696"/>
                  <a:pt x="1747304" y="3114789"/>
                </a:cubicBezTo>
                <a:cubicBezTo>
                  <a:pt x="1718078" y="3676976"/>
                  <a:pt x="2220890" y="4174991"/>
                  <a:pt x="2870367" y="4227136"/>
                </a:cubicBezTo>
                <a:lnTo>
                  <a:pt x="2955352" y="4230237"/>
                </a:lnTo>
                <a:lnTo>
                  <a:pt x="2886986" y="4266608"/>
                </a:lnTo>
                <a:cubicBezTo>
                  <a:pt x="2613280" y="4436009"/>
                  <a:pt x="2456341" y="4660519"/>
                  <a:pt x="2499011" y="4870276"/>
                </a:cubicBezTo>
                <a:cubicBezTo>
                  <a:pt x="2567281" y="5205886"/>
                  <a:pt x="3120696" y="5376634"/>
                  <a:pt x="3735097" y="5251651"/>
                </a:cubicBezTo>
                <a:lnTo>
                  <a:pt x="3813722" y="5231097"/>
                </a:lnTo>
                <a:lnTo>
                  <a:pt x="3817980" y="5275891"/>
                </a:lnTo>
                <a:cubicBezTo>
                  <a:pt x="3908679" y="5649341"/>
                  <a:pt x="4368559" y="5961710"/>
                  <a:pt x="4936851" y="6007336"/>
                </a:cubicBezTo>
                <a:cubicBezTo>
                  <a:pt x="5342775" y="6039927"/>
                  <a:pt x="5707937" y="5928712"/>
                  <a:pt x="5930335" y="5732820"/>
                </a:cubicBezTo>
                <a:lnTo>
                  <a:pt x="6019686" y="5634392"/>
                </a:lnTo>
                <a:lnTo>
                  <a:pt x="6118056" y="5727407"/>
                </a:lnTo>
                <a:cubicBezTo>
                  <a:pt x="6323339" y="5889305"/>
                  <a:pt x="6612678" y="6002477"/>
                  <a:pt x="6937416" y="6028549"/>
                </a:cubicBezTo>
                <a:cubicBezTo>
                  <a:pt x="7505709" y="6074175"/>
                  <a:pt x="7994111" y="5837944"/>
                  <a:pt x="8122724" y="5482101"/>
                </a:cubicBezTo>
                <a:lnTo>
                  <a:pt x="8131583" y="5438360"/>
                </a:lnTo>
                <a:lnTo>
                  <a:pt x="8207426" y="5471315"/>
                </a:lnTo>
                <a:cubicBezTo>
                  <a:pt x="8803780" y="5693507"/>
                  <a:pt x="9370273" y="5612675"/>
                  <a:pt x="9472725" y="5290772"/>
                </a:cubicBezTo>
                <a:cubicBezTo>
                  <a:pt x="9536759" y="5089582"/>
                  <a:pt x="9404371" y="4841842"/>
                  <a:pt x="9150481" y="4630081"/>
                </a:cubicBezTo>
                <a:lnTo>
                  <a:pt x="9086448" y="4583082"/>
                </a:lnTo>
                <a:lnTo>
                  <a:pt x="9171050" y="4593595"/>
                </a:lnTo>
                <a:cubicBezTo>
                  <a:pt x="9820526" y="4645741"/>
                  <a:pt x="10370724" y="4232269"/>
                  <a:pt x="10399950" y="3670083"/>
                </a:cubicBezTo>
                <a:cubicBezTo>
                  <a:pt x="10414563" y="3388990"/>
                  <a:pt x="10296167" y="3123939"/>
                  <a:pt x="10092932" y="2922645"/>
                </a:cubicBezTo>
                <a:lnTo>
                  <a:pt x="9949508" y="2804304"/>
                </a:lnTo>
                <a:lnTo>
                  <a:pt x="10072286" y="2729496"/>
                </a:lnTo>
                <a:cubicBezTo>
                  <a:pt x="10197562" y="2635967"/>
                  <a:pt x="10269663" y="2522989"/>
                  <a:pt x="10267472" y="2401146"/>
                </a:cubicBezTo>
                <a:cubicBezTo>
                  <a:pt x="10263818" y="2198074"/>
                  <a:pt x="10054661" y="2018438"/>
                  <a:pt x="9739536" y="1911811"/>
                </a:cubicBezTo>
                <a:lnTo>
                  <a:pt x="9559874" y="1862810"/>
                </a:lnTo>
                <a:lnTo>
                  <a:pt x="9565154" y="1856624"/>
                </a:lnTo>
                <a:cubicBezTo>
                  <a:pt x="9617491" y="1776961"/>
                  <a:pt x="9642624" y="1691985"/>
                  <a:pt x="9634575" y="1605559"/>
                </a:cubicBezTo>
                <a:cubicBezTo>
                  <a:pt x="9602383" y="1259851"/>
                  <a:pt x="9051522" y="1021839"/>
                  <a:pt x="8404188" y="1073942"/>
                </a:cubicBezTo>
                <a:lnTo>
                  <a:pt x="8202382" y="1101186"/>
                </a:lnTo>
                <a:lnTo>
                  <a:pt x="8180804" y="1076864"/>
                </a:lnTo>
                <a:cubicBezTo>
                  <a:pt x="8026387" y="932084"/>
                  <a:pt x="7789624" y="838671"/>
                  <a:pt x="7516603" y="815925"/>
                </a:cubicBezTo>
                <a:cubicBezTo>
                  <a:pt x="7407394" y="806826"/>
                  <a:pt x="7292385" y="809034"/>
                  <a:pt x="7174523" y="823782"/>
                </a:cubicBezTo>
                <a:lnTo>
                  <a:pt x="7157784" y="826459"/>
                </a:lnTo>
                <a:lnTo>
                  <a:pt x="7131507" y="782260"/>
                </a:lnTo>
                <a:cubicBezTo>
                  <a:pt x="6982201" y="597951"/>
                  <a:pt x="6632665" y="468628"/>
                  <a:pt x="6225279" y="468628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AEE2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207834" y="953254"/>
            <a:ext cx="5051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DS Goose" panose="02000506030000020003" pitchFamily="2" charset="-52"/>
              </a:rPr>
              <a:t>Кораблик крякает в пруду</a:t>
            </a:r>
          </a:p>
          <a:p>
            <a:r>
              <a:rPr lang="ru-RU" sz="2000" dirty="0">
                <a:latin typeface="DS Goose" panose="02000506030000020003" pitchFamily="2" charset="-52"/>
              </a:rPr>
              <a:t>У всех прохожих на виду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9282" y="6091518"/>
            <a:ext cx="2225570" cy="65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2970530" algn="l"/>
              </a:tabLst>
            </a:pPr>
            <a:r>
              <a:rPr lang="ru-RU" sz="3200" dirty="0">
                <a:solidFill>
                  <a:srgbClr val="EEF1F2"/>
                </a:solidFill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ЗАГАДКА </a:t>
            </a:r>
            <a:r>
              <a:rPr lang="ru-RU" sz="3200" dirty="0" smtClean="0">
                <a:solidFill>
                  <a:srgbClr val="EEF1F2"/>
                </a:solidFill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ru-RU" sz="2400" dirty="0">
              <a:solidFill>
                <a:srgbClr val="EEF1F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70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59259E-6 L -0.34805 -0.08241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09" y="-412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2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885261" y="515049"/>
            <a:ext cx="8510686" cy="5472704"/>
          </a:xfrm>
          <a:custGeom>
            <a:avLst/>
            <a:gdLst>
              <a:gd name="connsiteX0" fmla="*/ 6590550 w 8655071"/>
              <a:gd name="connsiteY0" fmla="*/ 3738125 h 5565549"/>
              <a:gd name="connsiteX1" fmla="*/ 6573353 w 8655071"/>
              <a:gd name="connsiteY1" fmla="*/ 3760415 h 5565549"/>
              <a:gd name="connsiteX2" fmla="*/ 6610966 w 8655071"/>
              <a:gd name="connsiteY2" fmla="*/ 3767735 h 5565549"/>
              <a:gd name="connsiteX3" fmla="*/ 6622642 w 8655071"/>
              <a:gd name="connsiteY3" fmla="*/ 3771388 h 5565549"/>
              <a:gd name="connsiteX4" fmla="*/ 6608913 w 8655071"/>
              <a:gd name="connsiteY4" fmla="*/ 3760060 h 5565549"/>
              <a:gd name="connsiteX5" fmla="*/ 2000275 w 8655071"/>
              <a:gd name="connsiteY5" fmla="*/ 3500524 h 5565549"/>
              <a:gd name="connsiteX6" fmla="*/ 1971320 w 8655071"/>
              <a:gd name="connsiteY6" fmla="*/ 3527125 h 5565549"/>
              <a:gd name="connsiteX7" fmla="*/ 1956533 w 8655071"/>
              <a:gd name="connsiteY7" fmla="*/ 3536164 h 5565549"/>
              <a:gd name="connsiteX8" fmla="*/ 1968491 w 8655071"/>
              <a:gd name="connsiteY8" fmla="*/ 3534410 h 5565549"/>
              <a:gd name="connsiteX9" fmla="*/ 2019392 w 8655071"/>
              <a:gd name="connsiteY9" fmla="*/ 3532743 h 5565549"/>
              <a:gd name="connsiteX10" fmla="*/ 4479188 w 8655071"/>
              <a:gd name="connsiteY10" fmla="*/ 0 h 5565549"/>
              <a:gd name="connsiteX11" fmla="*/ 5385416 w 8655071"/>
              <a:gd name="connsiteY11" fmla="*/ 313632 h 5565549"/>
              <a:gd name="connsiteX12" fmla="*/ 5411693 w 8655071"/>
              <a:gd name="connsiteY12" fmla="*/ 357831 h 5565549"/>
              <a:gd name="connsiteX13" fmla="*/ 5428432 w 8655071"/>
              <a:gd name="connsiteY13" fmla="*/ 355154 h 5565549"/>
              <a:gd name="connsiteX14" fmla="*/ 5770512 w 8655071"/>
              <a:gd name="connsiteY14" fmla="*/ 347297 h 5565549"/>
              <a:gd name="connsiteX15" fmla="*/ 6434713 w 8655071"/>
              <a:gd name="connsiteY15" fmla="*/ 608236 h 5565549"/>
              <a:gd name="connsiteX16" fmla="*/ 6456291 w 8655071"/>
              <a:gd name="connsiteY16" fmla="*/ 632558 h 5565549"/>
              <a:gd name="connsiteX17" fmla="*/ 6658097 w 8655071"/>
              <a:gd name="connsiteY17" fmla="*/ 605314 h 5565549"/>
              <a:gd name="connsiteX18" fmla="*/ 7888484 w 8655071"/>
              <a:gd name="connsiteY18" fmla="*/ 1136931 h 5565549"/>
              <a:gd name="connsiteX19" fmla="*/ 7819063 w 8655071"/>
              <a:gd name="connsiteY19" fmla="*/ 1387996 h 5565549"/>
              <a:gd name="connsiteX20" fmla="*/ 7813783 w 8655071"/>
              <a:gd name="connsiteY20" fmla="*/ 1394182 h 5565549"/>
              <a:gd name="connsiteX21" fmla="*/ 7993445 w 8655071"/>
              <a:gd name="connsiteY21" fmla="*/ 1443183 h 5565549"/>
              <a:gd name="connsiteX22" fmla="*/ 8521381 w 8655071"/>
              <a:gd name="connsiteY22" fmla="*/ 1932518 h 5565549"/>
              <a:gd name="connsiteX23" fmla="*/ 8326195 w 8655071"/>
              <a:gd name="connsiteY23" fmla="*/ 2260868 h 5565549"/>
              <a:gd name="connsiteX24" fmla="*/ 8203417 w 8655071"/>
              <a:gd name="connsiteY24" fmla="*/ 2335676 h 5565549"/>
              <a:gd name="connsiteX25" fmla="*/ 8346841 w 8655071"/>
              <a:gd name="connsiteY25" fmla="*/ 2454017 h 5565549"/>
              <a:gd name="connsiteX26" fmla="*/ 8653859 w 8655071"/>
              <a:gd name="connsiteY26" fmla="*/ 3201455 h 5565549"/>
              <a:gd name="connsiteX27" fmla="*/ 7424959 w 8655071"/>
              <a:gd name="connsiteY27" fmla="*/ 4124967 h 5565549"/>
              <a:gd name="connsiteX28" fmla="*/ 7340357 w 8655071"/>
              <a:gd name="connsiteY28" fmla="*/ 4114454 h 5565549"/>
              <a:gd name="connsiteX29" fmla="*/ 7404390 w 8655071"/>
              <a:gd name="connsiteY29" fmla="*/ 4161453 h 5565549"/>
              <a:gd name="connsiteX30" fmla="*/ 7726634 w 8655071"/>
              <a:gd name="connsiteY30" fmla="*/ 4822144 h 5565549"/>
              <a:gd name="connsiteX31" fmla="*/ 6461335 w 8655071"/>
              <a:gd name="connsiteY31" fmla="*/ 5002687 h 5565549"/>
              <a:gd name="connsiteX32" fmla="*/ 6385492 w 8655071"/>
              <a:gd name="connsiteY32" fmla="*/ 4969732 h 5565549"/>
              <a:gd name="connsiteX33" fmla="*/ 6376633 w 8655071"/>
              <a:gd name="connsiteY33" fmla="*/ 5013473 h 5565549"/>
              <a:gd name="connsiteX34" fmla="*/ 5191325 w 8655071"/>
              <a:gd name="connsiteY34" fmla="*/ 5559921 h 5565549"/>
              <a:gd name="connsiteX35" fmla="*/ 4371965 w 8655071"/>
              <a:gd name="connsiteY35" fmla="*/ 5258779 h 5565549"/>
              <a:gd name="connsiteX36" fmla="*/ 4273595 w 8655071"/>
              <a:gd name="connsiteY36" fmla="*/ 5165764 h 5565549"/>
              <a:gd name="connsiteX37" fmla="*/ 4184244 w 8655071"/>
              <a:gd name="connsiteY37" fmla="*/ 5264192 h 5565549"/>
              <a:gd name="connsiteX38" fmla="*/ 3190760 w 8655071"/>
              <a:gd name="connsiteY38" fmla="*/ 5538708 h 5565549"/>
              <a:gd name="connsiteX39" fmla="*/ 2071889 w 8655071"/>
              <a:gd name="connsiteY39" fmla="*/ 4807263 h 5565549"/>
              <a:gd name="connsiteX40" fmla="*/ 2067631 w 8655071"/>
              <a:gd name="connsiteY40" fmla="*/ 4762469 h 5565549"/>
              <a:gd name="connsiteX41" fmla="*/ 1989006 w 8655071"/>
              <a:gd name="connsiteY41" fmla="*/ 4783023 h 5565549"/>
              <a:gd name="connsiteX42" fmla="*/ 752920 w 8655071"/>
              <a:gd name="connsiteY42" fmla="*/ 4401648 h 5565549"/>
              <a:gd name="connsiteX43" fmla="*/ 1140895 w 8655071"/>
              <a:gd name="connsiteY43" fmla="*/ 3797980 h 5565549"/>
              <a:gd name="connsiteX44" fmla="*/ 1209261 w 8655071"/>
              <a:gd name="connsiteY44" fmla="*/ 3761609 h 5565549"/>
              <a:gd name="connsiteX45" fmla="*/ 1124276 w 8655071"/>
              <a:gd name="connsiteY45" fmla="*/ 3758508 h 5565549"/>
              <a:gd name="connsiteX46" fmla="*/ 1213 w 8655071"/>
              <a:gd name="connsiteY46" fmla="*/ 2646161 h 5565549"/>
              <a:gd name="connsiteX47" fmla="*/ 383070 w 8655071"/>
              <a:gd name="connsiteY47" fmla="*/ 1954031 h 5565549"/>
              <a:gd name="connsiteX48" fmla="*/ 537555 w 8655071"/>
              <a:gd name="connsiteY48" fmla="*/ 1859609 h 5565549"/>
              <a:gd name="connsiteX49" fmla="*/ 423543 w 8655071"/>
              <a:gd name="connsiteY49" fmla="*/ 1765791 h 5565549"/>
              <a:gd name="connsiteX50" fmla="*/ 263979 w 8655071"/>
              <a:gd name="connsiteY50" fmla="*/ 1408958 h 5565549"/>
              <a:gd name="connsiteX51" fmla="*/ 838193 w 8655071"/>
              <a:gd name="connsiteY51" fmla="*/ 1008112 h 5565549"/>
              <a:gd name="connsiteX52" fmla="*/ 1021435 w 8655071"/>
              <a:gd name="connsiteY52" fmla="*/ 988248 h 5565549"/>
              <a:gd name="connsiteX53" fmla="*/ 1016839 w 8655071"/>
              <a:gd name="connsiteY53" fmla="*/ 981269 h 5565549"/>
              <a:gd name="connsiteX54" fmla="*/ 973990 w 8655071"/>
              <a:gd name="connsiteY54" fmla="*/ 721190 h 5565549"/>
              <a:gd name="connsiteX55" fmla="*/ 2014417 w 8655071"/>
              <a:gd name="connsiteY55" fmla="*/ 346535 h 5565549"/>
              <a:gd name="connsiteX56" fmla="*/ 2249195 w 8655071"/>
              <a:gd name="connsiteY56" fmla="*/ 390741 h 5565549"/>
              <a:gd name="connsiteX57" fmla="*/ 2444960 w 8655071"/>
              <a:gd name="connsiteY57" fmla="*/ 449566 h 5565549"/>
              <a:gd name="connsiteX58" fmla="*/ 2580073 w 8655071"/>
              <a:gd name="connsiteY58" fmla="*/ 365817 h 5565549"/>
              <a:gd name="connsiteX59" fmla="*/ 3156116 w 8655071"/>
              <a:gd name="connsiteY59" fmla="*/ 276801 h 5565549"/>
              <a:gd name="connsiteX60" fmla="*/ 3494538 w 8655071"/>
              <a:gd name="connsiteY60" fmla="*/ 339295 h 5565549"/>
              <a:gd name="connsiteX61" fmla="*/ 3547433 w 8655071"/>
              <a:gd name="connsiteY61" fmla="*/ 356568 h 5565549"/>
              <a:gd name="connsiteX62" fmla="*/ 3572960 w 8655071"/>
              <a:gd name="connsiteY62" fmla="*/ 313632 h 5565549"/>
              <a:gd name="connsiteX63" fmla="*/ 4479188 w 8655071"/>
              <a:gd name="connsiteY63" fmla="*/ 0 h 5565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8655071" h="5565549">
                <a:moveTo>
                  <a:pt x="6590550" y="3738125"/>
                </a:moveTo>
                <a:lnTo>
                  <a:pt x="6573353" y="3760415"/>
                </a:lnTo>
                <a:lnTo>
                  <a:pt x="6610966" y="3767735"/>
                </a:lnTo>
                <a:lnTo>
                  <a:pt x="6622642" y="3771388"/>
                </a:lnTo>
                <a:lnTo>
                  <a:pt x="6608913" y="3760060"/>
                </a:lnTo>
                <a:close/>
                <a:moveTo>
                  <a:pt x="2000275" y="3500524"/>
                </a:moveTo>
                <a:lnTo>
                  <a:pt x="1971320" y="3527125"/>
                </a:lnTo>
                <a:lnTo>
                  <a:pt x="1956533" y="3536164"/>
                </a:lnTo>
                <a:lnTo>
                  <a:pt x="1968491" y="3534410"/>
                </a:lnTo>
                <a:lnTo>
                  <a:pt x="2019392" y="3532743"/>
                </a:lnTo>
                <a:close/>
                <a:moveTo>
                  <a:pt x="4479188" y="0"/>
                </a:moveTo>
                <a:cubicBezTo>
                  <a:pt x="4886574" y="0"/>
                  <a:pt x="5236110" y="129323"/>
                  <a:pt x="5385416" y="313632"/>
                </a:cubicBezTo>
                <a:lnTo>
                  <a:pt x="5411693" y="357831"/>
                </a:lnTo>
                <a:lnTo>
                  <a:pt x="5428432" y="355154"/>
                </a:lnTo>
                <a:cubicBezTo>
                  <a:pt x="5546294" y="340406"/>
                  <a:pt x="5661303" y="338198"/>
                  <a:pt x="5770512" y="347297"/>
                </a:cubicBezTo>
                <a:cubicBezTo>
                  <a:pt x="6043533" y="370043"/>
                  <a:pt x="6280296" y="463456"/>
                  <a:pt x="6434713" y="608236"/>
                </a:cubicBezTo>
                <a:lnTo>
                  <a:pt x="6456291" y="632558"/>
                </a:lnTo>
                <a:lnTo>
                  <a:pt x="6658097" y="605314"/>
                </a:lnTo>
                <a:cubicBezTo>
                  <a:pt x="7305431" y="553211"/>
                  <a:pt x="7856292" y="791223"/>
                  <a:pt x="7888484" y="1136931"/>
                </a:cubicBezTo>
                <a:cubicBezTo>
                  <a:pt x="7896533" y="1223357"/>
                  <a:pt x="7871400" y="1308333"/>
                  <a:pt x="7819063" y="1387996"/>
                </a:cubicBezTo>
                <a:lnTo>
                  <a:pt x="7813783" y="1394182"/>
                </a:lnTo>
                <a:lnTo>
                  <a:pt x="7993445" y="1443183"/>
                </a:lnTo>
                <a:cubicBezTo>
                  <a:pt x="8308570" y="1549810"/>
                  <a:pt x="8517727" y="1729446"/>
                  <a:pt x="8521381" y="1932518"/>
                </a:cubicBezTo>
                <a:cubicBezTo>
                  <a:pt x="8523572" y="2054361"/>
                  <a:pt x="8451471" y="2167339"/>
                  <a:pt x="8326195" y="2260868"/>
                </a:cubicBezTo>
                <a:lnTo>
                  <a:pt x="8203417" y="2335676"/>
                </a:lnTo>
                <a:lnTo>
                  <a:pt x="8346841" y="2454017"/>
                </a:lnTo>
                <a:cubicBezTo>
                  <a:pt x="8550076" y="2655311"/>
                  <a:pt x="8668472" y="2920362"/>
                  <a:pt x="8653859" y="3201455"/>
                </a:cubicBezTo>
                <a:cubicBezTo>
                  <a:pt x="8624633" y="3763641"/>
                  <a:pt x="8074435" y="4177113"/>
                  <a:pt x="7424959" y="4124967"/>
                </a:cubicBezTo>
                <a:lnTo>
                  <a:pt x="7340357" y="4114454"/>
                </a:lnTo>
                <a:lnTo>
                  <a:pt x="7404390" y="4161453"/>
                </a:lnTo>
                <a:cubicBezTo>
                  <a:pt x="7658280" y="4373214"/>
                  <a:pt x="7790668" y="4620954"/>
                  <a:pt x="7726634" y="4822144"/>
                </a:cubicBezTo>
                <a:cubicBezTo>
                  <a:pt x="7624182" y="5144047"/>
                  <a:pt x="7057689" y="5224879"/>
                  <a:pt x="6461335" y="5002687"/>
                </a:cubicBezTo>
                <a:lnTo>
                  <a:pt x="6385492" y="4969732"/>
                </a:lnTo>
                <a:lnTo>
                  <a:pt x="6376633" y="5013473"/>
                </a:lnTo>
                <a:cubicBezTo>
                  <a:pt x="6248020" y="5369316"/>
                  <a:pt x="5759618" y="5605547"/>
                  <a:pt x="5191325" y="5559921"/>
                </a:cubicBezTo>
                <a:cubicBezTo>
                  <a:pt x="4866587" y="5533849"/>
                  <a:pt x="4577248" y="5420677"/>
                  <a:pt x="4371965" y="5258779"/>
                </a:cubicBezTo>
                <a:lnTo>
                  <a:pt x="4273595" y="5165764"/>
                </a:lnTo>
                <a:lnTo>
                  <a:pt x="4184244" y="5264192"/>
                </a:lnTo>
                <a:cubicBezTo>
                  <a:pt x="3961846" y="5460084"/>
                  <a:pt x="3596685" y="5571299"/>
                  <a:pt x="3190760" y="5538708"/>
                </a:cubicBezTo>
                <a:cubicBezTo>
                  <a:pt x="2622468" y="5493082"/>
                  <a:pt x="2162588" y="5180713"/>
                  <a:pt x="2071889" y="4807263"/>
                </a:cubicBezTo>
                <a:lnTo>
                  <a:pt x="2067631" y="4762469"/>
                </a:lnTo>
                <a:lnTo>
                  <a:pt x="1989006" y="4783023"/>
                </a:lnTo>
                <a:cubicBezTo>
                  <a:pt x="1374605" y="4908006"/>
                  <a:pt x="821190" y="4737258"/>
                  <a:pt x="752920" y="4401648"/>
                </a:cubicBezTo>
                <a:cubicBezTo>
                  <a:pt x="710250" y="4191891"/>
                  <a:pt x="867189" y="3967381"/>
                  <a:pt x="1140895" y="3797980"/>
                </a:cubicBezTo>
                <a:lnTo>
                  <a:pt x="1209261" y="3761609"/>
                </a:lnTo>
                <a:lnTo>
                  <a:pt x="1124276" y="3758508"/>
                </a:lnTo>
                <a:cubicBezTo>
                  <a:pt x="474799" y="3706363"/>
                  <a:pt x="-28013" y="3208348"/>
                  <a:pt x="1213" y="2646161"/>
                </a:cubicBezTo>
                <a:cubicBezTo>
                  <a:pt x="15826" y="2365068"/>
                  <a:pt x="160683" y="2121153"/>
                  <a:pt x="383070" y="1954031"/>
                </a:cubicBezTo>
                <a:lnTo>
                  <a:pt x="537555" y="1859609"/>
                </a:lnTo>
                <a:lnTo>
                  <a:pt x="423543" y="1765791"/>
                </a:lnTo>
                <a:cubicBezTo>
                  <a:pt x="308992" y="1653005"/>
                  <a:pt x="249189" y="1529437"/>
                  <a:pt x="263979" y="1408958"/>
                </a:cubicBezTo>
                <a:cubicBezTo>
                  <a:pt x="288628" y="1208157"/>
                  <a:pt x="514646" y="1063463"/>
                  <a:pt x="838193" y="1008112"/>
                </a:cubicBezTo>
                <a:lnTo>
                  <a:pt x="1021435" y="988248"/>
                </a:lnTo>
                <a:lnTo>
                  <a:pt x="1016839" y="981269"/>
                </a:lnTo>
                <a:cubicBezTo>
                  <a:pt x="973185" y="893899"/>
                  <a:pt x="957061" y="805610"/>
                  <a:pt x="973990" y="721190"/>
                </a:cubicBezTo>
                <a:cubicBezTo>
                  <a:pt x="1033245" y="425716"/>
                  <a:pt x="1477768" y="275509"/>
                  <a:pt x="2014417" y="346535"/>
                </a:cubicBezTo>
                <a:cubicBezTo>
                  <a:pt x="2091080" y="356681"/>
                  <a:pt x="2169625" y="371343"/>
                  <a:pt x="2249195" y="390741"/>
                </a:cubicBezTo>
                <a:lnTo>
                  <a:pt x="2444960" y="449566"/>
                </a:lnTo>
                <a:lnTo>
                  <a:pt x="2580073" y="365817"/>
                </a:lnTo>
                <a:cubicBezTo>
                  <a:pt x="2737476" y="291601"/>
                  <a:pt x="2937632" y="259921"/>
                  <a:pt x="3156116" y="276801"/>
                </a:cubicBezTo>
                <a:cubicBezTo>
                  <a:pt x="3265359" y="285241"/>
                  <a:pt x="3379184" y="305821"/>
                  <a:pt x="3494538" y="339295"/>
                </a:cubicBezTo>
                <a:lnTo>
                  <a:pt x="3547433" y="356568"/>
                </a:lnTo>
                <a:lnTo>
                  <a:pt x="3572960" y="313632"/>
                </a:lnTo>
                <a:cubicBezTo>
                  <a:pt x="3722266" y="129323"/>
                  <a:pt x="4071802" y="0"/>
                  <a:pt x="4479188" y="0"/>
                </a:cubicBezTo>
                <a:close/>
              </a:path>
            </a:pathLst>
          </a:custGeom>
          <a:ln w="76200">
            <a:solidFill>
              <a:schemeClr val="bg1"/>
            </a:solidFill>
          </a:ln>
        </p:spPr>
      </p:pic>
      <p:grpSp>
        <p:nvGrpSpPr>
          <p:cNvPr id="6" name="Группа 5"/>
          <p:cNvGrpSpPr/>
          <p:nvPr/>
        </p:nvGrpSpPr>
        <p:grpSpPr>
          <a:xfrm>
            <a:off x="9801670" y="2845974"/>
            <a:ext cx="3640727" cy="3296195"/>
            <a:chOff x="7571916" y="2196071"/>
            <a:chExt cx="4024832" cy="3573501"/>
          </a:xfrm>
        </p:grpSpPr>
        <p:sp>
          <p:nvSpPr>
            <p:cNvPr id="7" name="Полилиния 6"/>
            <p:cNvSpPr/>
            <p:nvPr/>
          </p:nvSpPr>
          <p:spPr>
            <a:xfrm rot="21072738" flipV="1">
              <a:off x="8219377" y="2196071"/>
              <a:ext cx="896552" cy="817893"/>
            </a:xfrm>
            <a:custGeom>
              <a:avLst/>
              <a:gdLst>
                <a:gd name="connsiteX0" fmla="*/ 896552 w 896552"/>
                <a:gd name="connsiteY0" fmla="*/ 817893 h 817893"/>
                <a:gd name="connsiteX1" fmla="*/ 235886 w 896552"/>
                <a:gd name="connsiteY1" fmla="*/ 519846 h 817893"/>
                <a:gd name="connsiteX2" fmla="*/ 371042 w 896552"/>
                <a:gd name="connsiteY2" fmla="*/ 194644 h 817893"/>
                <a:gd name="connsiteX3" fmla="*/ 441021 w 896552"/>
                <a:gd name="connsiteY3" fmla="*/ 101550 h 817893"/>
                <a:gd name="connsiteX4" fmla="*/ 322601 w 896552"/>
                <a:gd name="connsiteY4" fmla="*/ 0 h 817893"/>
                <a:gd name="connsiteX5" fmla="*/ 299558 w 896552"/>
                <a:gd name="connsiteY5" fmla="*/ 19518 h 817893"/>
                <a:gd name="connsiteX6" fmla="*/ 874 w 896552"/>
                <a:gd name="connsiteY6" fmla="*/ 453057 h 817893"/>
                <a:gd name="connsiteX7" fmla="*/ 768843 w 896552"/>
                <a:gd name="connsiteY7" fmla="*/ 800055 h 817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6552" h="817893">
                  <a:moveTo>
                    <a:pt x="896552" y="817893"/>
                  </a:moveTo>
                  <a:cubicBezTo>
                    <a:pt x="616346" y="709855"/>
                    <a:pt x="235886" y="749426"/>
                    <a:pt x="235886" y="519846"/>
                  </a:cubicBezTo>
                  <a:cubicBezTo>
                    <a:pt x="235886" y="433754"/>
                    <a:pt x="289388" y="315068"/>
                    <a:pt x="371042" y="194644"/>
                  </a:cubicBezTo>
                  <a:lnTo>
                    <a:pt x="441021" y="101550"/>
                  </a:lnTo>
                  <a:lnTo>
                    <a:pt x="322601" y="0"/>
                  </a:lnTo>
                  <a:lnTo>
                    <a:pt x="299558" y="19518"/>
                  </a:lnTo>
                  <a:cubicBezTo>
                    <a:pt x="130678" y="180081"/>
                    <a:pt x="11516" y="363126"/>
                    <a:pt x="874" y="453057"/>
                  </a:cubicBezTo>
                  <a:cubicBezTo>
                    <a:pt x="-20411" y="632921"/>
                    <a:pt x="349813" y="800055"/>
                    <a:pt x="768843" y="800055"/>
                  </a:cubicBezTo>
                  <a:close/>
                </a:path>
              </a:pathLst>
            </a:custGeom>
            <a:blipFill>
              <a:blip r:embed="rId4"/>
              <a:tile tx="0" ty="0" sx="100000" sy="100000" flip="none" algn="tl"/>
            </a:blip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3365231" flipH="1">
              <a:off x="7848052" y="3877453"/>
              <a:ext cx="935792" cy="1488063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9495692" flipH="1">
              <a:off x="8135496" y="4493222"/>
              <a:ext cx="1609725" cy="1276350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10660956" y="4009961"/>
              <a:ext cx="935792" cy="1488063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16200000">
              <a:off x="8652772" y="2427051"/>
              <a:ext cx="2170127" cy="2782032"/>
            </a:xfrm>
            <a:prstGeom prst="rect">
              <a:avLst/>
            </a:prstGeom>
          </p:spPr>
        </p:pic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9473016" y="4146618"/>
              <a:ext cx="1170000" cy="1440000"/>
            </a:xfrm>
            <a:prstGeom prst="rect">
              <a:avLst/>
            </a:prstGeom>
          </p:spPr>
        </p:pic>
        <p:sp>
          <p:nvSpPr>
            <p:cNvPr id="13" name="Полилиния 12"/>
            <p:cNvSpPr/>
            <p:nvPr/>
          </p:nvSpPr>
          <p:spPr>
            <a:xfrm rot="17512021" flipV="1">
              <a:off x="8797300" y="2915381"/>
              <a:ext cx="649027" cy="718266"/>
            </a:xfrm>
            <a:custGeom>
              <a:avLst/>
              <a:gdLst>
                <a:gd name="connsiteX0" fmla="*/ 124488 w 443354"/>
                <a:gd name="connsiteY0" fmla="*/ 627244 h 681331"/>
                <a:gd name="connsiteX1" fmla="*/ 116329 w 443354"/>
                <a:gd name="connsiteY1" fmla="*/ 575076 h 681331"/>
                <a:gd name="connsiteX2" fmla="*/ 443354 w 443354"/>
                <a:gd name="connsiteY2" fmla="*/ 0 h 681331"/>
                <a:gd name="connsiteX3" fmla="*/ 0 w 443354"/>
                <a:gd name="connsiteY3" fmla="*/ 527003 h 681331"/>
                <a:gd name="connsiteX4" fmla="*/ 40106 w 443354"/>
                <a:gd name="connsiteY4" fmla="*/ 660021 h 681331"/>
                <a:gd name="connsiteX5" fmla="*/ 61228 w 443354"/>
                <a:gd name="connsiteY5" fmla="*/ 681331 h 681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3354" h="681331">
                  <a:moveTo>
                    <a:pt x="124488" y="627244"/>
                  </a:moveTo>
                  <a:lnTo>
                    <a:pt x="116329" y="575076"/>
                  </a:lnTo>
                  <a:cubicBezTo>
                    <a:pt x="116329" y="409831"/>
                    <a:pt x="304654" y="77762"/>
                    <a:pt x="443354" y="0"/>
                  </a:cubicBezTo>
                  <a:cubicBezTo>
                    <a:pt x="235937" y="0"/>
                    <a:pt x="0" y="308960"/>
                    <a:pt x="0" y="527003"/>
                  </a:cubicBezTo>
                  <a:cubicBezTo>
                    <a:pt x="0" y="581514"/>
                    <a:pt x="14746" y="625181"/>
                    <a:pt x="40106" y="660021"/>
                  </a:cubicBezTo>
                  <a:lnTo>
                    <a:pt x="61228" y="681331"/>
                  </a:lnTo>
                  <a:close/>
                </a:path>
              </a:pathLst>
            </a:custGeom>
            <a:blipFill>
              <a:blip r:embed="rId4"/>
              <a:tile tx="0" ty="0" sx="100000" sy="100000" flip="none" algn="tl"/>
            </a:blip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0" name="Полилиния 69"/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8336641 w 12192000"/>
              <a:gd name="connsiteY0" fmla="*/ 4206753 h 6858000"/>
              <a:gd name="connsiteX1" fmla="*/ 8355004 w 12192000"/>
              <a:gd name="connsiteY1" fmla="*/ 4228688 h 6858000"/>
              <a:gd name="connsiteX2" fmla="*/ 8368733 w 12192000"/>
              <a:gd name="connsiteY2" fmla="*/ 4240016 h 6858000"/>
              <a:gd name="connsiteX3" fmla="*/ 8357057 w 12192000"/>
              <a:gd name="connsiteY3" fmla="*/ 4236363 h 6858000"/>
              <a:gd name="connsiteX4" fmla="*/ 8319444 w 12192000"/>
              <a:gd name="connsiteY4" fmla="*/ 4229043 h 6858000"/>
              <a:gd name="connsiteX5" fmla="*/ 3746366 w 12192000"/>
              <a:gd name="connsiteY5" fmla="*/ 3969152 h 6858000"/>
              <a:gd name="connsiteX6" fmla="*/ 3765483 w 12192000"/>
              <a:gd name="connsiteY6" fmla="*/ 4001371 h 6858000"/>
              <a:gd name="connsiteX7" fmla="*/ 3714582 w 12192000"/>
              <a:gd name="connsiteY7" fmla="*/ 4003038 h 6858000"/>
              <a:gd name="connsiteX8" fmla="*/ 3702624 w 12192000"/>
              <a:gd name="connsiteY8" fmla="*/ 4004792 h 6858000"/>
              <a:gd name="connsiteX9" fmla="*/ 3717411 w 12192000"/>
              <a:gd name="connsiteY9" fmla="*/ 3995753 h 6858000"/>
              <a:gd name="connsiteX10" fmla="*/ 6225279 w 12192000"/>
              <a:gd name="connsiteY10" fmla="*/ 468628 h 6858000"/>
              <a:gd name="connsiteX11" fmla="*/ 5319051 w 12192000"/>
              <a:gd name="connsiteY11" fmla="*/ 782260 h 6858000"/>
              <a:gd name="connsiteX12" fmla="*/ 5293524 w 12192000"/>
              <a:gd name="connsiteY12" fmla="*/ 825196 h 6858000"/>
              <a:gd name="connsiteX13" fmla="*/ 5240629 w 12192000"/>
              <a:gd name="connsiteY13" fmla="*/ 807923 h 6858000"/>
              <a:gd name="connsiteX14" fmla="*/ 4902207 w 12192000"/>
              <a:gd name="connsiteY14" fmla="*/ 745429 h 6858000"/>
              <a:gd name="connsiteX15" fmla="*/ 4326164 w 12192000"/>
              <a:gd name="connsiteY15" fmla="*/ 834445 h 6858000"/>
              <a:gd name="connsiteX16" fmla="*/ 4191051 w 12192000"/>
              <a:gd name="connsiteY16" fmla="*/ 918194 h 6858000"/>
              <a:gd name="connsiteX17" fmla="*/ 3995286 w 12192000"/>
              <a:gd name="connsiteY17" fmla="*/ 859369 h 6858000"/>
              <a:gd name="connsiteX18" fmla="*/ 3760508 w 12192000"/>
              <a:gd name="connsiteY18" fmla="*/ 815163 h 6858000"/>
              <a:gd name="connsiteX19" fmla="*/ 2720081 w 12192000"/>
              <a:gd name="connsiteY19" fmla="*/ 1189818 h 6858000"/>
              <a:gd name="connsiteX20" fmla="*/ 2762930 w 12192000"/>
              <a:gd name="connsiteY20" fmla="*/ 1449897 h 6858000"/>
              <a:gd name="connsiteX21" fmla="*/ 2767526 w 12192000"/>
              <a:gd name="connsiteY21" fmla="*/ 1456876 h 6858000"/>
              <a:gd name="connsiteX22" fmla="*/ 2584284 w 12192000"/>
              <a:gd name="connsiteY22" fmla="*/ 1476740 h 6858000"/>
              <a:gd name="connsiteX23" fmla="*/ 2010070 w 12192000"/>
              <a:gd name="connsiteY23" fmla="*/ 1877586 h 6858000"/>
              <a:gd name="connsiteX24" fmla="*/ 2169634 w 12192000"/>
              <a:gd name="connsiteY24" fmla="*/ 2234419 h 6858000"/>
              <a:gd name="connsiteX25" fmla="*/ 2283646 w 12192000"/>
              <a:gd name="connsiteY25" fmla="*/ 2328237 h 6858000"/>
              <a:gd name="connsiteX26" fmla="*/ 2129161 w 12192000"/>
              <a:gd name="connsiteY26" fmla="*/ 2422659 h 6858000"/>
              <a:gd name="connsiteX27" fmla="*/ 1747304 w 12192000"/>
              <a:gd name="connsiteY27" fmla="*/ 3114789 h 6858000"/>
              <a:gd name="connsiteX28" fmla="*/ 2870367 w 12192000"/>
              <a:gd name="connsiteY28" fmla="*/ 4227136 h 6858000"/>
              <a:gd name="connsiteX29" fmla="*/ 2955352 w 12192000"/>
              <a:gd name="connsiteY29" fmla="*/ 4230237 h 6858000"/>
              <a:gd name="connsiteX30" fmla="*/ 2886986 w 12192000"/>
              <a:gd name="connsiteY30" fmla="*/ 4266608 h 6858000"/>
              <a:gd name="connsiteX31" fmla="*/ 2499011 w 12192000"/>
              <a:gd name="connsiteY31" fmla="*/ 4870276 h 6858000"/>
              <a:gd name="connsiteX32" fmla="*/ 3735097 w 12192000"/>
              <a:gd name="connsiteY32" fmla="*/ 5251651 h 6858000"/>
              <a:gd name="connsiteX33" fmla="*/ 3813722 w 12192000"/>
              <a:gd name="connsiteY33" fmla="*/ 5231097 h 6858000"/>
              <a:gd name="connsiteX34" fmla="*/ 3817980 w 12192000"/>
              <a:gd name="connsiteY34" fmla="*/ 5275891 h 6858000"/>
              <a:gd name="connsiteX35" fmla="*/ 4936851 w 12192000"/>
              <a:gd name="connsiteY35" fmla="*/ 6007336 h 6858000"/>
              <a:gd name="connsiteX36" fmla="*/ 5930335 w 12192000"/>
              <a:gd name="connsiteY36" fmla="*/ 5732820 h 6858000"/>
              <a:gd name="connsiteX37" fmla="*/ 6019686 w 12192000"/>
              <a:gd name="connsiteY37" fmla="*/ 5634392 h 6858000"/>
              <a:gd name="connsiteX38" fmla="*/ 6118056 w 12192000"/>
              <a:gd name="connsiteY38" fmla="*/ 5727407 h 6858000"/>
              <a:gd name="connsiteX39" fmla="*/ 6937416 w 12192000"/>
              <a:gd name="connsiteY39" fmla="*/ 6028549 h 6858000"/>
              <a:gd name="connsiteX40" fmla="*/ 8122724 w 12192000"/>
              <a:gd name="connsiteY40" fmla="*/ 5482101 h 6858000"/>
              <a:gd name="connsiteX41" fmla="*/ 8131583 w 12192000"/>
              <a:gd name="connsiteY41" fmla="*/ 5438360 h 6858000"/>
              <a:gd name="connsiteX42" fmla="*/ 8207426 w 12192000"/>
              <a:gd name="connsiteY42" fmla="*/ 5471315 h 6858000"/>
              <a:gd name="connsiteX43" fmla="*/ 9472725 w 12192000"/>
              <a:gd name="connsiteY43" fmla="*/ 5290772 h 6858000"/>
              <a:gd name="connsiteX44" fmla="*/ 9150481 w 12192000"/>
              <a:gd name="connsiteY44" fmla="*/ 4630081 h 6858000"/>
              <a:gd name="connsiteX45" fmla="*/ 9086448 w 12192000"/>
              <a:gd name="connsiteY45" fmla="*/ 4583082 h 6858000"/>
              <a:gd name="connsiteX46" fmla="*/ 9171050 w 12192000"/>
              <a:gd name="connsiteY46" fmla="*/ 4593595 h 6858000"/>
              <a:gd name="connsiteX47" fmla="*/ 10399950 w 12192000"/>
              <a:gd name="connsiteY47" fmla="*/ 3670083 h 6858000"/>
              <a:gd name="connsiteX48" fmla="*/ 10092932 w 12192000"/>
              <a:gd name="connsiteY48" fmla="*/ 2922645 h 6858000"/>
              <a:gd name="connsiteX49" fmla="*/ 9949508 w 12192000"/>
              <a:gd name="connsiteY49" fmla="*/ 2804304 h 6858000"/>
              <a:gd name="connsiteX50" fmla="*/ 10072286 w 12192000"/>
              <a:gd name="connsiteY50" fmla="*/ 2729496 h 6858000"/>
              <a:gd name="connsiteX51" fmla="*/ 10267472 w 12192000"/>
              <a:gd name="connsiteY51" fmla="*/ 2401146 h 6858000"/>
              <a:gd name="connsiteX52" fmla="*/ 9739536 w 12192000"/>
              <a:gd name="connsiteY52" fmla="*/ 1911811 h 6858000"/>
              <a:gd name="connsiteX53" fmla="*/ 9559874 w 12192000"/>
              <a:gd name="connsiteY53" fmla="*/ 1862810 h 6858000"/>
              <a:gd name="connsiteX54" fmla="*/ 9565154 w 12192000"/>
              <a:gd name="connsiteY54" fmla="*/ 1856624 h 6858000"/>
              <a:gd name="connsiteX55" fmla="*/ 9634575 w 12192000"/>
              <a:gd name="connsiteY55" fmla="*/ 1605559 h 6858000"/>
              <a:gd name="connsiteX56" fmla="*/ 8404188 w 12192000"/>
              <a:gd name="connsiteY56" fmla="*/ 1073942 h 6858000"/>
              <a:gd name="connsiteX57" fmla="*/ 8202382 w 12192000"/>
              <a:gd name="connsiteY57" fmla="*/ 1101186 h 6858000"/>
              <a:gd name="connsiteX58" fmla="*/ 8180804 w 12192000"/>
              <a:gd name="connsiteY58" fmla="*/ 1076864 h 6858000"/>
              <a:gd name="connsiteX59" fmla="*/ 7516603 w 12192000"/>
              <a:gd name="connsiteY59" fmla="*/ 815925 h 6858000"/>
              <a:gd name="connsiteX60" fmla="*/ 7174523 w 12192000"/>
              <a:gd name="connsiteY60" fmla="*/ 823782 h 6858000"/>
              <a:gd name="connsiteX61" fmla="*/ 7157784 w 12192000"/>
              <a:gd name="connsiteY61" fmla="*/ 826459 h 6858000"/>
              <a:gd name="connsiteX62" fmla="*/ 7131507 w 12192000"/>
              <a:gd name="connsiteY62" fmla="*/ 782260 h 6858000"/>
              <a:gd name="connsiteX63" fmla="*/ 6225279 w 12192000"/>
              <a:gd name="connsiteY63" fmla="*/ 468628 h 6858000"/>
              <a:gd name="connsiteX64" fmla="*/ 0 w 12192000"/>
              <a:gd name="connsiteY64" fmla="*/ 0 h 6858000"/>
              <a:gd name="connsiteX65" fmla="*/ 12192000 w 12192000"/>
              <a:gd name="connsiteY65" fmla="*/ 0 h 6858000"/>
              <a:gd name="connsiteX66" fmla="*/ 12192000 w 12192000"/>
              <a:gd name="connsiteY66" fmla="*/ 6858000 h 6858000"/>
              <a:gd name="connsiteX67" fmla="*/ 0 w 12192000"/>
              <a:gd name="connsiteY6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2192000" h="6858000">
                <a:moveTo>
                  <a:pt x="8336641" y="4206753"/>
                </a:moveTo>
                <a:lnTo>
                  <a:pt x="8355004" y="4228688"/>
                </a:lnTo>
                <a:lnTo>
                  <a:pt x="8368733" y="4240016"/>
                </a:lnTo>
                <a:lnTo>
                  <a:pt x="8357057" y="4236363"/>
                </a:lnTo>
                <a:lnTo>
                  <a:pt x="8319444" y="4229043"/>
                </a:lnTo>
                <a:close/>
                <a:moveTo>
                  <a:pt x="3746366" y="3969152"/>
                </a:moveTo>
                <a:lnTo>
                  <a:pt x="3765483" y="4001371"/>
                </a:lnTo>
                <a:lnTo>
                  <a:pt x="3714582" y="4003038"/>
                </a:lnTo>
                <a:lnTo>
                  <a:pt x="3702624" y="4004792"/>
                </a:lnTo>
                <a:lnTo>
                  <a:pt x="3717411" y="3995753"/>
                </a:lnTo>
                <a:close/>
                <a:moveTo>
                  <a:pt x="6225279" y="468628"/>
                </a:moveTo>
                <a:cubicBezTo>
                  <a:pt x="5817893" y="468628"/>
                  <a:pt x="5468357" y="597951"/>
                  <a:pt x="5319051" y="782260"/>
                </a:cubicBezTo>
                <a:lnTo>
                  <a:pt x="5293524" y="825196"/>
                </a:lnTo>
                <a:lnTo>
                  <a:pt x="5240629" y="807923"/>
                </a:lnTo>
                <a:cubicBezTo>
                  <a:pt x="5125275" y="774449"/>
                  <a:pt x="5011450" y="753869"/>
                  <a:pt x="4902207" y="745429"/>
                </a:cubicBezTo>
                <a:cubicBezTo>
                  <a:pt x="4683723" y="728549"/>
                  <a:pt x="4483566" y="760229"/>
                  <a:pt x="4326164" y="834445"/>
                </a:cubicBezTo>
                <a:lnTo>
                  <a:pt x="4191051" y="918194"/>
                </a:lnTo>
                <a:lnTo>
                  <a:pt x="3995286" y="859369"/>
                </a:lnTo>
                <a:cubicBezTo>
                  <a:pt x="3915716" y="839971"/>
                  <a:pt x="3837171" y="825309"/>
                  <a:pt x="3760508" y="815163"/>
                </a:cubicBezTo>
                <a:cubicBezTo>
                  <a:pt x="3223859" y="744137"/>
                  <a:pt x="2779336" y="894344"/>
                  <a:pt x="2720081" y="1189818"/>
                </a:cubicBezTo>
                <a:cubicBezTo>
                  <a:pt x="2703152" y="1274238"/>
                  <a:pt x="2719276" y="1362527"/>
                  <a:pt x="2762930" y="1449897"/>
                </a:cubicBezTo>
                <a:lnTo>
                  <a:pt x="2767526" y="1456876"/>
                </a:lnTo>
                <a:lnTo>
                  <a:pt x="2584284" y="1476740"/>
                </a:lnTo>
                <a:cubicBezTo>
                  <a:pt x="2260737" y="1532091"/>
                  <a:pt x="2034719" y="1676785"/>
                  <a:pt x="2010070" y="1877586"/>
                </a:cubicBezTo>
                <a:cubicBezTo>
                  <a:pt x="1995280" y="1998065"/>
                  <a:pt x="2055083" y="2121633"/>
                  <a:pt x="2169634" y="2234419"/>
                </a:cubicBezTo>
                <a:lnTo>
                  <a:pt x="2283646" y="2328237"/>
                </a:lnTo>
                <a:lnTo>
                  <a:pt x="2129161" y="2422659"/>
                </a:lnTo>
                <a:cubicBezTo>
                  <a:pt x="1906774" y="2589781"/>
                  <a:pt x="1761917" y="2833696"/>
                  <a:pt x="1747304" y="3114789"/>
                </a:cubicBezTo>
                <a:cubicBezTo>
                  <a:pt x="1718078" y="3676976"/>
                  <a:pt x="2220890" y="4174991"/>
                  <a:pt x="2870367" y="4227136"/>
                </a:cubicBezTo>
                <a:lnTo>
                  <a:pt x="2955352" y="4230237"/>
                </a:lnTo>
                <a:lnTo>
                  <a:pt x="2886986" y="4266608"/>
                </a:lnTo>
                <a:cubicBezTo>
                  <a:pt x="2613280" y="4436009"/>
                  <a:pt x="2456341" y="4660519"/>
                  <a:pt x="2499011" y="4870276"/>
                </a:cubicBezTo>
                <a:cubicBezTo>
                  <a:pt x="2567281" y="5205886"/>
                  <a:pt x="3120696" y="5376634"/>
                  <a:pt x="3735097" y="5251651"/>
                </a:cubicBezTo>
                <a:lnTo>
                  <a:pt x="3813722" y="5231097"/>
                </a:lnTo>
                <a:lnTo>
                  <a:pt x="3817980" y="5275891"/>
                </a:lnTo>
                <a:cubicBezTo>
                  <a:pt x="3908679" y="5649341"/>
                  <a:pt x="4368559" y="5961710"/>
                  <a:pt x="4936851" y="6007336"/>
                </a:cubicBezTo>
                <a:cubicBezTo>
                  <a:pt x="5342775" y="6039927"/>
                  <a:pt x="5707937" y="5928712"/>
                  <a:pt x="5930335" y="5732820"/>
                </a:cubicBezTo>
                <a:lnTo>
                  <a:pt x="6019686" y="5634392"/>
                </a:lnTo>
                <a:lnTo>
                  <a:pt x="6118056" y="5727407"/>
                </a:lnTo>
                <a:cubicBezTo>
                  <a:pt x="6323339" y="5889305"/>
                  <a:pt x="6612678" y="6002477"/>
                  <a:pt x="6937416" y="6028549"/>
                </a:cubicBezTo>
                <a:cubicBezTo>
                  <a:pt x="7505709" y="6074175"/>
                  <a:pt x="7994111" y="5837944"/>
                  <a:pt x="8122724" y="5482101"/>
                </a:cubicBezTo>
                <a:lnTo>
                  <a:pt x="8131583" y="5438360"/>
                </a:lnTo>
                <a:lnTo>
                  <a:pt x="8207426" y="5471315"/>
                </a:lnTo>
                <a:cubicBezTo>
                  <a:pt x="8803780" y="5693507"/>
                  <a:pt x="9370273" y="5612675"/>
                  <a:pt x="9472725" y="5290772"/>
                </a:cubicBezTo>
                <a:cubicBezTo>
                  <a:pt x="9536759" y="5089582"/>
                  <a:pt x="9404371" y="4841842"/>
                  <a:pt x="9150481" y="4630081"/>
                </a:cubicBezTo>
                <a:lnTo>
                  <a:pt x="9086448" y="4583082"/>
                </a:lnTo>
                <a:lnTo>
                  <a:pt x="9171050" y="4593595"/>
                </a:lnTo>
                <a:cubicBezTo>
                  <a:pt x="9820526" y="4645741"/>
                  <a:pt x="10370724" y="4232269"/>
                  <a:pt x="10399950" y="3670083"/>
                </a:cubicBezTo>
                <a:cubicBezTo>
                  <a:pt x="10414563" y="3388990"/>
                  <a:pt x="10296167" y="3123939"/>
                  <a:pt x="10092932" y="2922645"/>
                </a:cubicBezTo>
                <a:lnTo>
                  <a:pt x="9949508" y="2804304"/>
                </a:lnTo>
                <a:lnTo>
                  <a:pt x="10072286" y="2729496"/>
                </a:lnTo>
                <a:cubicBezTo>
                  <a:pt x="10197562" y="2635967"/>
                  <a:pt x="10269663" y="2522989"/>
                  <a:pt x="10267472" y="2401146"/>
                </a:cubicBezTo>
                <a:cubicBezTo>
                  <a:pt x="10263818" y="2198074"/>
                  <a:pt x="10054661" y="2018438"/>
                  <a:pt x="9739536" y="1911811"/>
                </a:cubicBezTo>
                <a:lnTo>
                  <a:pt x="9559874" y="1862810"/>
                </a:lnTo>
                <a:lnTo>
                  <a:pt x="9565154" y="1856624"/>
                </a:lnTo>
                <a:cubicBezTo>
                  <a:pt x="9617491" y="1776961"/>
                  <a:pt x="9642624" y="1691985"/>
                  <a:pt x="9634575" y="1605559"/>
                </a:cubicBezTo>
                <a:cubicBezTo>
                  <a:pt x="9602383" y="1259851"/>
                  <a:pt x="9051522" y="1021839"/>
                  <a:pt x="8404188" y="1073942"/>
                </a:cubicBezTo>
                <a:lnTo>
                  <a:pt x="8202382" y="1101186"/>
                </a:lnTo>
                <a:lnTo>
                  <a:pt x="8180804" y="1076864"/>
                </a:lnTo>
                <a:cubicBezTo>
                  <a:pt x="8026387" y="932084"/>
                  <a:pt x="7789624" y="838671"/>
                  <a:pt x="7516603" y="815925"/>
                </a:cubicBezTo>
                <a:cubicBezTo>
                  <a:pt x="7407394" y="806826"/>
                  <a:pt x="7292385" y="809034"/>
                  <a:pt x="7174523" y="823782"/>
                </a:cubicBezTo>
                <a:lnTo>
                  <a:pt x="7157784" y="826459"/>
                </a:lnTo>
                <a:lnTo>
                  <a:pt x="7131507" y="782260"/>
                </a:lnTo>
                <a:cubicBezTo>
                  <a:pt x="6982201" y="597951"/>
                  <a:pt x="6632665" y="468628"/>
                  <a:pt x="6225279" y="468628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9A9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барашек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2000" y="1546534"/>
            <a:ext cx="2628000" cy="4045918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3197902" y="1129883"/>
            <a:ext cx="6096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Рогатая бочка с парным молоком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Шагает с лужайки домой вечерком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9282" y="6091518"/>
            <a:ext cx="2225570" cy="65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2970530" algn="l"/>
              </a:tabLst>
            </a:pPr>
            <a:r>
              <a:rPr lang="ru-RU" sz="3200" dirty="0">
                <a:solidFill>
                  <a:srgbClr val="EEF1F2"/>
                </a:solidFill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ЗАГАДКА </a:t>
            </a:r>
            <a:r>
              <a:rPr lang="ru-RU" sz="3200" dirty="0" smtClean="0">
                <a:solidFill>
                  <a:srgbClr val="EEF1F2"/>
                </a:solidFill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lang="ru-RU" sz="2400" dirty="0">
              <a:solidFill>
                <a:srgbClr val="EEF1F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89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4.07407E-6 L -0.9004 -0.00138 " pathEditMode="relative" rAng="0" ptsTypes="AA">
                                      <p:cBhvr>
                                        <p:cTn id="6" dur="6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026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600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07159" y="511093"/>
            <a:ext cx="8528262" cy="5476496"/>
          </a:xfrm>
          <a:custGeom>
            <a:avLst/>
            <a:gdLst>
              <a:gd name="connsiteX0" fmla="*/ 6590550 w 8655071"/>
              <a:gd name="connsiteY0" fmla="*/ 3730503 h 5557927"/>
              <a:gd name="connsiteX1" fmla="*/ 6573353 w 8655071"/>
              <a:gd name="connsiteY1" fmla="*/ 3752793 h 5557927"/>
              <a:gd name="connsiteX2" fmla="*/ 6610966 w 8655071"/>
              <a:gd name="connsiteY2" fmla="*/ 3760113 h 5557927"/>
              <a:gd name="connsiteX3" fmla="*/ 6622642 w 8655071"/>
              <a:gd name="connsiteY3" fmla="*/ 3763766 h 5557927"/>
              <a:gd name="connsiteX4" fmla="*/ 6608913 w 8655071"/>
              <a:gd name="connsiteY4" fmla="*/ 3752438 h 5557927"/>
              <a:gd name="connsiteX5" fmla="*/ 2000275 w 8655071"/>
              <a:gd name="connsiteY5" fmla="*/ 3492902 h 5557927"/>
              <a:gd name="connsiteX6" fmla="*/ 1971320 w 8655071"/>
              <a:gd name="connsiteY6" fmla="*/ 3519503 h 5557927"/>
              <a:gd name="connsiteX7" fmla="*/ 1956533 w 8655071"/>
              <a:gd name="connsiteY7" fmla="*/ 3528542 h 5557927"/>
              <a:gd name="connsiteX8" fmla="*/ 1968491 w 8655071"/>
              <a:gd name="connsiteY8" fmla="*/ 3526788 h 5557927"/>
              <a:gd name="connsiteX9" fmla="*/ 2019392 w 8655071"/>
              <a:gd name="connsiteY9" fmla="*/ 3525121 h 5557927"/>
              <a:gd name="connsiteX10" fmla="*/ 4315238 w 8655071"/>
              <a:gd name="connsiteY10" fmla="*/ 0 h 5557927"/>
              <a:gd name="connsiteX11" fmla="*/ 4643139 w 8655071"/>
              <a:gd name="connsiteY11" fmla="*/ 0 h 5557927"/>
              <a:gd name="connsiteX12" fmla="*/ 4771656 w 8655071"/>
              <a:gd name="connsiteY12" fmla="*/ 15465 h 5557927"/>
              <a:gd name="connsiteX13" fmla="*/ 5385416 w 8655071"/>
              <a:gd name="connsiteY13" fmla="*/ 306010 h 5557927"/>
              <a:gd name="connsiteX14" fmla="*/ 5411693 w 8655071"/>
              <a:gd name="connsiteY14" fmla="*/ 350209 h 5557927"/>
              <a:gd name="connsiteX15" fmla="*/ 5428432 w 8655071"/>
              <a:gd name="connsiteY15" fmla="*/ 347532 h 5557927"/>
              <a:gd name="connsiteX16" fmla="*/ 5770512 w 8655071"/>
              <a:gd name="connsiteY16" fmla="*/ 339675 h 5557927"/>
              <a:gd name="connsiteX17" fmla="*/ 6434713 w 8655071"/>
              <a:gd name="connsiteY17" fmla="*/ 600614 h 5557927"/>
              <a:gd name="connsiteX18" fmla="*/ 6456291 w 8655071"/>
              <a:gd name="connsiteY18" fmla="*/ 624936 h 5557927"/>
              <a:gd name="connsiteX19" fmla="*/ 6658097 w 8655071"/>
              <a:gd name="connsiteY19" fmla="*/ 597692 h 5557927"/>
              <a:gd name="connsiteX20" fmla="*/ 7888484 w 8655071"/>
              <a:gd name="connsiteY20" fmla="*/ 1129309 h 5557927"/>
              <a:gd name="connsiteX21" fmla="*/ 7819063 w 8655071"/>
              <a:gd name="connsiteY21" fmla="*/ 1380374 h 5557927"/>
              <a:gd name="connsiteX22" fmla="*/ 7813783 w 8655071"/>
              <a:gd name="connsiteY22" fmla="*/ 1386560 h 5557927"/>
              <a:gd name="connsiteX23" fmla="*/ 7993445 w 8655071"/>
              <a:gd name="connsiteY23" fmla="*/ 1435561 h 5557927"/>
              <a:gd name="connsiteX24" fmla="*/ 8521381 w 8655071"/>
              <a:gd name="connsiteY24" fmla="*/ 1924896 h 5557927"/>
              <a:gd name="connsiteX25" fmla="*/ 8326195 w 8655071"/>
              <a:gd name="connsiteY25" fmla="*/ 2253246 h 5557927"/>
              <a:gd name="connsiteX26" fmla="*/ 8203417 w 8655071"/>
              <a:gd name="connsiteY26" fmla="*/ 2328054 h 5557927"/>
              <a:gd name="connsiteX27" fmla="*/ 8346841 w 8655071"/>
              <a:gd name="connsiteY27" fmla="*/ 2446395 h 5557927"/>
              <a:gd name="connsiteX28" fmla="*/ 8653859 w 8655071"/>
              <a:gd name="connsiteY28" fmla="*/ 3193833 h 5557927"/>
              <a:gd name="connsiteX29" fmla="*/ 7424959 w 8655071"/>
              <a:gd name="connsiteY29" fmla="*/ 4117345 h 5557927"/>
              <a:gd name="connsiteX30" fmla="*/ 7340357 w 8655071"/>
              <a:gd name="connsiteY30" fmla="*/ 4106832 h 5557927"/>
              <a:gd name="connsiteX31" fmla="*/ 7404390 w 8655071"/>
              <a:gd name="connsiteY31" fmla="*/ 4153831 h 5557927"/>
              <a:gd name="connsiteX32" fmla="*/ 7726634 w 8655071"/>
              <a:gd name="connsiteY32" fmla="*/ 4814522 h 5557927"/>
              <a:gd name="connsiteX33" fmla="*/ 6461335 w 8655071"/>
              <a:gd name="connsiteY33" fmla="*/ 4995065 h 5557927"/>
              <a:gd name="connsiteX34" fmla="*/ 6385492 w 8655071"/>
              <a:gd name="connsiteY34" fmla="*/ 4962110 h 5557927"/>
              <a:gd name="connsiteX35" fmla="*/ 6376633 w 8655071"/>
              <a:gd name="connsiteY35" fmla="*/ 5005851 h 5557927"/>
              <a:gd name="connsiteX36" fmla="*/ 5191325 w 8655071"/>
              <a:gd name="connsiteY36" fmla="*/ 5552299 h 5557927"/>
              <a:gd name="connsiteX37" fmla="*/ 4371965 w 8655071"/>
              <a:gd name="connsiteY37" fmla="*/ 5251157 h 5557927"/>
              <a:gd name="connsiteX38" fmla="*/ 4273595 w 8655071"/>
              <a:gd name="connsiteY38" fmla="*/ 5158142 h 5557927"/>
              <a:gd name="connsiteX39" fmla="*/ 4184244 w 8655071"/>
              <a:gd name="connsiteY39" fmla="*/ 5256570 h 5557927"/>
              <a:gd name="connsiteX40" fmla="*/ 3190760 w 8655071"/>
              <a:gd name="connsiteY40" fmla="*/ 5531086 h 5557927"/>
              <a:gd name="connsiteX41" fmla="*/ 2071889 w 8655071"/>
              <a:gd name="connsiteY41" fmla="*/ 4799641 h 5557927"/>
              <a:gd name="connsiteX42" fmla="*/ 2067631 w 8655071"/>
              <a:gd name="connsiteY42" fmla="*/ 4754847 h 5557927"/>
              <a:gd name="connsiteX43" fmla="*/ 1989006 w 8655071"/>
              <a:gd name="connsiteY43" fmla="*/ 4775401 h 5557927"/>
              <a:gd name="connsiteX44" fmla="*/ 752920 w 8655071"/>
              <a:gd name="connsiteY44" fmla="*/ 4394026 h 5557927"/>
              <a:gd name="connsiteX45" fmla="*/ 1140895 w 8655071"/>
              <a:gd name="connsiteY45" fmla="*/ 3790358 h 5557927"/>
              <a:gd name="connsiteX46" fmla="*/ 1209261 w 8655071"/>
              <a:gd name="connsiteY46" fmla="*/ 3753987 h 5557927"/>
              <a:gd name="connsiteX47" fmla="*/ 1124276 w 8655071"/>
              <a:gd name="connsiteY47" fmla="*/ 3750886 h 5557927"/>
              <a:gd name="connsiteX48" fmla="*/ 1213 w 8655071"/>
              <a:gd name="connsiteY48" fmla="*/ 2638539 h 5557927"/>
              <a:gd name="connsiteX49" fmla="*/ 383070 w 8655071"/>
              <a:gd name="connsiteY49" fmla="*/ 1946409 h 5557927"/>
              <a:gd name="connsiteX50" fmla="*/ 537555 w 8655071"/>
              <a:gd name="connsiteY50" fmla="*/ 1851987 h 5557927"/>
              <a:gd name="connsiteX51" fmla="*/ 423543 w 8655071"/>
              <a:gd name="connsiteY51" fmla="*/ 1758169 h 5557927"/>
              <a:gd name="connsiteX52" fmla="*/ 263979 w 8655071"/>
              <a:gd name="connsiteY52" fmla="*/ 1401336 h 5557927"/>
              <a:gd name="connsiteX53" fmla="*/ 838193 w 8655071"/>
              <a:gd name="connsiteY53" fmla="*/ 1000490 h 5557927"/>
              <a:gd name="connsiteX54" fmla="*/ 1021435 w 8655071"/>
              <a:gd name="connsiteY54" fmla="*/ 980626 h 5557927"/>
              <a:gd name="connsiteX55" fmla="*/ 1016839 w 8655071"/>
              <a:gd name="connsiteY55" fmla="*/ 973647 h 5557927"/>
              <a:gd name="connsiteX56" fmla="*/ 973990 w 8655071"/>
              <a:gd name="connsiteY56" fmla="*/ 713568 h 5557927"/>
              <a:gd name="connsiteX57" fmla="*/ 2014417 w 8655071"/>
              <a:gd name="connsiteY57" fmla="*/ 338913 h 5557927"/>
              <a:gd name="connsiteX58" fmla="*/ 2249195 w 8655071"/>
              <a:gd name="connsiteY58" fmla="*/ 383119 h 5557927"/>
              <a:gd name="connsiteX59" fmla="*/ 2444960 w 8655071"/>
              <a:gd name="connsiteY59" fmla="*/ 441944 h 5557927"/>
              <a:gd name="connsiteX60" fmla="*/ 2580073 w 8655071"/>
              <a:gd name="connsiteY60" fmla="*/ 358195 h 5557927"/>
              <a:gd name="connsiteX61" fmla="*/ 3156116 w 8655071"/>
              <a:gd name="connsiteY61" fmla="*/ 269179 h 5557927"/>
              <a:gd name="connsiteX62" fmla="*/ 3494538 w 8655071"/>
              <a:gd name="connsiteY62" fmla="*/ 331673 h 5557927"/>
              <a:gd name="connsiteX63" fmla="*/ 3547433 w 8655071"/>
              <a:gd name="connsiteY63" fmla="*/ 348946 h 5557927"/>
              <a:gd name="connsiteX64" fmla="*/ 3572960 w 8655071"/>
              <a:gd name="connsiteY64" fmla="*/ 306010 h 5557927"/>
              <a:gd name="connsiteX65" fmla="*/ 4186720 w 8655071"/>
              <a:gd name="connsiteY65" fmla="*/ 15465 h 555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8655071" h="5557927">
                <a:moveTo>
                  <a:pt x="6590550" y="3730503"/>
                </a:moveTo>
                <a:lnTo>
                  <a:pt x="6573353" y="3752793"/>
                </a:lnTo>
                <a:lnTo>
                  <a:pt x="6610966" y="3760113"/>
                </a:lnTo>
                <a:lnTo>
                  <a:pt x="6622642" y="3763766"/>
                </a:lnTo>
                <a:lnTo>
                  <a:pt x="6608913" y="3752438"/>
                </a:lnTo>
                <a:close/>
                <a:moveTo>
                  <a:pt x="2000275" y="3492902"/>
                </a:moveTo>
                <a:lnTo>
                  <a:pt x="1971320" y="3519503"/>
                </a:lnTo>
                <a:lnTo>
                  <a:pt x="1956533" y="3528542"/>
                </a:lnTo>
                <a:lnTo>
                  <a:pt x="1968491" y="3526788"/>
                </a:lnTo>
                <a:lnTo>
                  <a:pt x="2019392" y="3525121"/>
                </a:lnTo>
                <a:close/>
                <a:moveTo>
                  <a:pt x="4315238" y="0"/>
                </a:moveTo>
                <a:lnTo>
                  <a:pt x="4643139" y="0"/>
                </a:lnTo>
                <a:lnTo>
                  <a:pt x="4771656" y="15465"/>
                </a:lnTo>
                <a:cubicBezTo>
                  <a:pt x="5048828" y="60476"/>
                  <a:pt x="5273437" y="167778"/>
                  <a:pt x="5385416" y="306010"/>
                </a:cubicBezTo>
                <a:lnTo>
                  <a:pt x="5411693" y="350209"/>
                </a:lnTo>
                <a:lnTo>
                  <a:pt x="5428432" y="347532"/>
                </a:lnTo>
                <a:cubicBezTo>
                  <a:pt x="5546294" y="332784"/>
                  <a:pt x="5661303" y="330576"/>
                  <a:pt x="5770512" y="339675"/>
                </a:cubicBezTo>
                <a:cubicBezTo>
                  <a:pt x="6043533" y="362421"/>
                  <a:pt x="6280296" y="455834"/>
                  <a:pt x="6434713" y="600614"/>
                </a:cubicBezTo>
                <a:lnTo>
                  <a:pt x="6456291" y="624936"/>
                </a:lnTo>
                <a:lnTo>
                  <a:pt x="6658097" y="597692"/>
                </a:lnTo>
                <a:cubicBezTo>
                  <a:pt x="7305431" y="545589"/>
                  <a:pt x="7856292" y="783601"/>
                  <a:pt x="7888484" y="1129309"/>
                </a:cubicBezTo>
                <a:cubicBezTo>
                  <a:pt x="7896533" y="1215735"/>
                  <a:pt x="7871400" y="1300711"/>
                  <a:pt x="7819063" y="1380374"/>
                </a:cubicBezTo>
                <a:lnTo>
                  <a:pt x="7813783" y="1386560"/>
                </a:lnTo>
                <a:lnTo>
                  <a:pt x="7993445" y="1435561"/>
                </a:lnTo>
                <a:cubicBezTo>
                  <a:pt x="8308570" y="1542188"/>
                  <a:pt x="8517727" y="1721824"/>
                  <a:pt x="8521381" y="1924896"/>
                </a:cubicBezTo>
                <a:cubicBezTo>
                  <a:pt x="8523572" y="2046739"/>
                  <a:pt x="8451471" y="2159717"/>
                  <a:pt x="8326195" y="2253246"/>
                </a:cubicBezTo>
                <a:lnTo>
                  <a:pt x="8203417" y="2328054"/>
                </a:lnTo>
                <a:lnTo>
                  <a:pt x="8346841" y="2446395"/>
                </a:lnTo>
                <a:cubicBezTo>
                  <a:pt x="8550076" y="2647689"/>
                  <a:pt x="8668472" y="2912740"/>
                  <a:pt x="8653859" y="3193833"/>
                </a:cubicBezTo>
                <a:cubicBezTo>
                  <a:pt x="8624633" y="3756019"/>
                  <a:pt x="8074435" y="4169491"/>
                  <a:pt x="7424959" y="4117345"/>
                </a:cubicBezTo>
                <a:lnTo>
                  <a:pt x="7340357" y="4106832"/>
                </a:lnTo>
                <a:lnTo>
                  <a:pt x="7404390" y="4153831"/>
                </a:lnTo>
                <a:cubicBezTo>
                  <a:pt x="7658280" y="4365592"/>
                  <a:pt x="7790668" y="4613332"/>
                  <a:pt x="7726634" y="4814522"/>
                </a:cubicBezTo>
                <a:cubicBezTo>
                  <a:pt x="7624182" y="5136425"/>
                  <a:pt x="7057689" y="5217257"/>
                  <a:pt x="6461335" y="4995065"/>
                </a:cubicBezTo>
                <a:lnTo>
                  <a:pt x="6385492" y="4962110"/>
                </a:lnTo>
                <a:lnTo>
                  <a:pt x="6376633" y="5005851"/>
                </a:lnTo>
                <a:cubicBezTo>
                  <a:pt x="6248020" y="5361694"/>
                  <a:pt x="5759618" y="5597925"/>
                  <a:pt x="5191325" y="5552299"/>
                </a:cubicBezTo>
                <a:cubicBezTo>
                  <a:pt x="4866587" y="5526227"/>
                  <a:pt x="4577248" y="5413055"/>
                  <a:pt x="4371965" y="5251157"/>
                </a:cubicBezTo>
                <a:lnTo>
                  <a:pt x="4273595" y="5158142"/>
                </a:lnTo>
                <a:lnTo>
                  <a:pt x="4184244" y="5256570"/>
                </a:lnTo>
                <a:cubicBezTo>
                  <a:pt x="3961846" y="5452462"/>
                  <a:pt x="3596685" y="5563677"/>
                  <a:pt x="3190760" y="5531086"/>
                </a:cubicBezTo>
                <a:cubicBezTo>
                  <a:pt x="2622468" y="5485460"/>
                  <a:pt x="2162588" y="5173091"/>
                  <a:pt x="2071889" y="4799641"/>
                </a:cubicBezTo>
                <a:lnTo>
                  <a:pt x="2067631" y="4754847"/>
                </a:lnTo>
                <a:lnTo>
                  <a:pt x="1989006" y="4775401"/>
                </a:lnTo>
                <a:cubicBezTo>
                  <a:pt x="1374605" y="4900384"/>
                  <a:pt x="821190" y="4729636"/>
                  <a:pt x="752920" y="4394026"/>
                </a:cubicBezTo>
                <a:cubicBezTo>
                  <a:pt x="710250" y="4184269"/>
                  <a:pt x="867189" y="3959759"/>
                  <a:pt x="1140895" y="3790358"/>
                </a:cubicBezTo>
                <a:lnTo>
                  <a:pt x="1209261" y="3753987"/>
                </a:lnTo>
                <a:lnTo>
                  <a:pt x="1124276" y="3750886"/>
                </a:lnTo>
                <a:cubicBezTo>
                  <a:pt x="474799" y="3698741"/>
                  <a:pt x="-28013" y="3200726"/>
                  <a:pt x="1213" y="2638539"/>
                </a:cubicBezTo>
                <a:cubicBezTo>
                  <a:pt x="15826" y="2357446"/>
                  <a:pt x="160683" y="2113531"/>
                  <a:pt x="383070" y="1946409"/>
                </a:cubicBezTo>
                <a:lnTo>
                  <a:pt x="537555" y="1851987"/>
                </a:lnTo>
                <a:lnTo>
                  <a:pt x="423543" y="1758169"/>
                </a:lnTo>
                <a:cubicBezTo>
                  <a:pt x="308992" y="1645383"/>
                  <a:pt x="249189" y="1521815"/>
                  <a:pt x="263979" y="1401336"/>
                </a:cubicBezTo>
                <a:cubicBezTo>
                  <a:pt x="288628" y="1200535"/>
                  <a:pt x="514646" y="1055841"/>
                  <a:pt x="838193" y="1000490"/>
                </a:cubicBezTo>
                <a:lnTo>
                  <a:pt x="1021435" y="980626"/>
                </a:lnTo>
                <a:lnTo>
                  <a:pt x="1016839" y="973647"/>
                </a:lnTo>
                <a:cubicBezTo>
                  <a:pt x="973185" y="886277"/>
                  <a:pt x="957061" y="797988"/>
                  <a:pt x="973990" y="713568"/>
                </a:cubicBezTo>
                <a:cubicBezTo>
                  <a:pt x="1033245" y="418094"/>
                  <a:pt x="1477768" y="267887"/>
                  <a:pt x="2014417" y="338913"/>
                </a:cubicBezTo>
                <a:cubicBezTo>
                  <a:pt x="2091080" y="349059"/>
                  <a:pt x="2169625" y="363721"/>
                  <a:pt x="2249195" y="383119"/>
                </a:cubicBezTo>
                <a:lnTo>
                  <a:pt x="2444960" y="441944"/>
                </a:lnTo>
                <a:lnTo>
                  <a:pt x="2580073" y="358195"/>
                </a:lnTo>
                <a:cubicBezTo>
                  <a:pt x="2737476" y="283979"/>
                  <a:pt x="2937632" y="252299"/>
                  <a:pt x="3156116" y="269179"/>
                </a:cubicBezTo>
                <a:cubicBezTo>
                  <a:pt x="3265359" y="277619"/>
                  <a:pt x="3379184" y="298199"/>
                  <a:pt x="3494538" y="331673"/>
                </a:cubicBezTo>
                <a:lnTo>
                  <a:pt x="3547433" y="348946"/>
                </a:lnTo>
                <a:lnTo>
                  <a:pt x="3572960" y="306010"/>
                </a:lnTo>
                <a:cubicBezTo>
                  <a:pt x="3684940" y="167778"/>
                  <a:pt x="3909549" y="60476"/>
                  <a:pt x="4186720" y="15465"/>
                </a:cubicBezTo>
                <a:close/>
              </a:path>
            </a:pathLst>
          </a:custGeom>
          <a:ln w="57150">
            <a:solidFill>
              <a:schemeClr val="bg1"/>
            </a:solidFill>
          </a:ln>
        </p:spPr>
      </p:pic>
      <p:grpSp>
        <p:nvGrpSpPr>
          <p:cNvPr id="19" name="Группа 18"/>
          <p:cNvGrpSpPr/>
          <p:nvPr/>
        </p:nvGrpSpPr>
        <p:grpSpPr>
          <a:xfrm>
            <a:off x="-329016" y="476251"/>
            <a:ext cx="2404125" cy="2548253"/>
            <a:chOff x="-137175" y="1256549"/>
            <a:chExt cx="2518425" cy="2739504"/>
          </a:xfrm>
        </p:grpSpPr>
        <p:grpSp>
          <p:nvGrpSpPr>
            <p:cNvPr id="20" name="Группа 19"/>
            <p:cNvGrpSpPr/>
            <p:nvPr/>
          </p:nvGrpSpPr>
          <p:grpSpPr>
            <a:xfrm rot="-720000">
              <a:off x="1178126" y="3385253"/>
              <a:ext cx="427650" cy="610800"/>
              <a:chOff x="819150" y="4361250"/>
              <a:chExt cx="427650" cy="610800"/>
            </a:xfrm>
          </p:grpSpPr>
          <p:cxnSp>
            <p:nvCxnSpPr>
              <p:cNvPr id="27" name="Прямая соединительная линия 26"/>
              <p:cNvCxnSpPr/>
              <p:nvPr/>
            </p:nvCxnSpPr>
            <p:spPr>
              <a:xfrm flipH="1">
                <a:off x="1047750" y="4361250"/>
                <a:ext cx="114300" cy="396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flipH="1">
                <a:off x="819150" y="4705350"/>
                <a:ext cx="266700" cy="18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rot="16200000" flipH="1">
                <a:off x="1023450" y="4748700"/>
                <a:ext cx="266700" cy="1800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1093275" y="4757250"/>
                <a:ext cx="24375" cy="2043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Группа 20"/>
            <p:cNvGrpSpPr/>
            <p:nvPr/>
          </p:nvGrpSpPr>
          <p:grpSpPr>
            <a:xfrm rot="1320000" flipH="1">
              <a:off x="746743" y="3369179"/>
              <a:ext cx="427650" cy="610800"/>
              <a:chOff x="819150" y="4361250"/>
              <a:chExt cx="427650" cy="610800"/>
            </a:xfrm>
          </p:grpSpPr>
          <p:cxnSp>
            <p:nvCxnSpPr>
              <p:cNvPr id="23" name="Прямая соединительная линия 22"/>
              <p:cNvCxnSpPr/>
              <p:nvPr/>
            </p:nvCxnSpPr>
            <p:spPr>
              <a:xfrm flipH="1">
                <a:off x="1047750" y="4361250"/>
                <a:ext cx="114300" cy="39600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flipH="1">
                <a:off x="819150" y="4705350"/>
                <a:ext cx="266700" cy="18000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rot="16200000" flipH="1">
                <a:off x="1023450" y="4748700"/>
                <a:ext cx="266700" cy="18000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1093275" y="4757250"/>
                <a:ext cx="24375" cy="204300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-137175" y="1256549"/>
              <a:ext cx="2518425" cy="2518425"/>
            </a:xfrm>
            <a:prstGeom prst="rect">
              <a:avLst/>
            </a:prstGeom>
          </p:spPr>
        </p:pic>
      </p:grpSp>
      <p:sp>
        <p:nvSpPr>
          <p:cNvPr id="70" name="Полилиния 69"/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8336641 w 12192000"/>
              <a:gd name="connsiteY0" fmla="*/ 4206753 h 6858000"/>
              <a:gd name="connsiteX1" fmla="*/ 8355004 w 12192000"/>
              <a:gd name="connsiteY1" fmla="*/ 4228688 h 6858000"/>
              <a:gd name="connsiteX2" fmla="*/ 8368733 w 12192000"/>
              <a:gd name="connsiteY2" fmla="*/ 4240016 h 6858000"/>
              <a:gd name="connsiteX3" fmla="*/ 8357057 w 12192000"/>
              <a:gd name="connsiteY3" fmla="*/ 4236363 h 6858000"/>
              <a:gd name="connsiteX4" fmla="*/ 8319444 w 12192000"/>
              <a:gd name="connsiteY4" fmla="*/ 4229043 h 6858000"/>
              <a:gd name="connsiteX5" fmla="*/ 3746366 w 12192000"/>
              <a:gd name="connsiteY5" fmla="*/ 3969152 h 6858000"/>
              <a:gd name="connsiteX6" fmla="*/ 3765483 w 12192000"/>
              <a:gd name="connsiteY6" fmla="*/ 4001371 h 6858000"/>
              <a:gd name="connsiteX7" fmla="*/ 3714582 w 12192000"/>
              <a:gd name="connsiteY7" fmla="*/ 4003038 h 6858000"/>
              <a:gd name="connsiteX8" fmla="*/ 3702624 w 12192000"/>
              <a:gd name="connsiteY8" fmla="*/ 4004792 h 6858000"/>
              <a:gd name="connsiteX9" fmla="*/ 3717411 w 12192000"/>
              <a:gd name="connsiteY9" fmla="*/ 3995753 h 6858000"/>
              <a:gd name="connsiteX10" fmla="*/ 6225279 w 12192000"/>
              <a:gd name="connsiteY10" fmla="*/ 468628 h 6858000"/>
              <a:gd name="connsiteX11" fmla="*/ 5319051 w 12192000"/>
              <a:gd name="connsiteY11" fmla="*/ 782260 h 6858000"/>
              <a:gd name="connsiteX12" fmla="*/ 5293524 w 12192000"/>
              <a:gd name="connsiteY12" fmla="*/ 825196 h 6858000"/>
              <a:gd name="connsiteX13" fmla="*/ 5240629 w 12192000"/>
              <a:gd name="connsiteY13" fmla="*/ 807923 h 6858000"/>
              <a:gd name="connsiteX14" fmla="*/ 4902207 w 12192000"/>
              <a:gd name="connsiteY14" fmla="*/ 745429 h 6858000"/>
              <a:gd name="connsiteX15" fmla="*/ 4326164 w 12192000"/>
              <a:gd name="connsiteY15" fmla="*/ 834445 h 6858000"/>
              <a:gd name="connsiteX16" fmla="*/ 4191051 w 12192000"/>
              <a:gd name="connsiteY16" fmla="*/ 918194 h 6858000"/>
              <a:gd name="connsiteX17" fmla="*/ 3995286 w 12192000"/>
              <a:gd name="connsiteY17" fmla="*/ 859369 h 6858000"/>
              <a:gd name="connsiteX18" fmla="*/ 3760508 w 12192000"/>
              <a:gd name="connsiteY18" fmla="*/ 815163 h 6858000"/>
              <a:gd name="connsiteX19" fmla="*/ 2720081 w 12192000"/>
              <a:gd name="connsiteY19" fmla="*/ 1189818 h 6858000"/>
              <a:gd name="connsiteX20" fmla="*/ 2762930 w 12192000"/>
              <a:gd name="connsiteY20" fmla="*/ 1449897 h 6858000"/>
              <a:gd name="connsiteX21" fmla="*/ 2767526 w 12192000"/>
              <a:gd name="connsiteY21" fmla="*/ 1456876 h 6858000"/>
              <a:gd name="connsiteX22" fmla="*/ 2584284 w 12192000"/>
              <a:gd name="connsiteY22" fmla="*/ 1476740 h 6858000"/>
              <a:gd name="connsiteX23" fmla="*/ 2010070 w 12192000"/>
              <a:gd name="connsiteY23" fmla="*/ 1877586 h 6858000"/>
              <a:gd name="connsiteX24" fmla="*/ 2169634 w 12192000"/>
              <a:gd name="connsiteY24" fmla="*/ 2234419 h 6858000"/>
              <a:gd name="connsiteX25" fmla="*/ 2283646 w 12192000"/>
              <a:gd name="connsiteY25" fmla="*/ 2328237 h 6858000"/>
              <a:gd name="connsiteX26" fmla="*/ 2129161 w 12192000"/>
              <a:gd name="connsiteY26" fmla="*/ 2422659 h 6858000"/>
              <a:gd name="connsiteX27" fmla="*/ 1747304 w 12192000"/>
              <a:gd name="connsiteY27" fmla="*/ 3114789 h 6858000"/>
              <a:gd name="connsiteX28" fmla="*/ 2870367 w 12192000"/>
              <a:gd name="connsiteY28" fmla="*/ 4227136 h 6858000"/>
              <a:gd name="connsiteX29" fmla="*/ 2955352 w 12192000"/>
              <a:gd name="connsiteY29" fmla="*/ 4230237 h 6858000"/>
              <a:gd name="connsiteX30" fmla="*/ 2886986 w 12192000"/>
              <a:gd name="connsiteY30" fmla="*/ 4266608 h 6858000"/>
              <a:gd name="connsiteX31" fmla="*/ 2499011 w 12192000"/>
              <a:gd name="connsiteY31" fmla="*/ 4870276 h 6858000"/>
              <a:gd name="connsiteX32" fmla="*/ 3735097 w 12192000"/>
              <a:gd name="connsiteY32" fmla="*/ 5251651 h 6858000"/>
              <a:gd name="connsiteX33" fmla="*/ 3813722 w 12192000"/>
              <a:gd name="connsiteY33" fmla="*/ 5231097 h 6858000"/>
              <a:gd name="connsiteX34" fmla="*/ 3817980 w 12192000"/>
              <a:gd name="connsiteY34" fmla="*/ 5275891 h 6858000"/>
              <a:gd name="connsiteX35" fmla="*/ 4936851 w 12192000"/>
              <a:gd name="connsiteY35" fmla="*/ 6007336 h 6858000"/>
              <a:gd name="connsiteX36" fmla="*/ 5930335 w 12192000"/>
              <a:gd name="connsiteY36" fmla="*/ 5732820 h 6858000"/>
              <a:gd name="connsiteX37" fmla="*/ 6019686 w 12192000"/>
              <a:gd name="connsiteY37" fmla="*/ 5634392 h 6858000"/>
              <a:gd name="connsiteX38" fmla="*/ 6118056 w 12192000"/>
              <a:gd name="connsiteY38" fmla="*/ 5727407 h 6858000"/>
              <a:gd name="connsiteX39" fmla="*/ 6937416 w 12192000"/>
              <a:gd name="connsiteY39" fmla="*/ 6028549 h 6858000"/>
              <a:gd name="connsiteX40" fmla="*/ 8122724 w 12192000"/>
              <a:gd name="connsiteY40" fmla="*/ 5482101 h 6858000"/>
              <a:gd name="connsiteX41" fmla="*/ 8131583 w 12192000"/>
              <a:gd name="connsiteY41" fmla="*/ 5438360 h 6858000"/>
              <a:gd name="connsiteX42" fmla="*/ 8207426 w 12192000"/>
              <a:gd name="connsiteY42" fmla="*/ 5471315 h 6858000"/>
              <a:gd name="connsiteX43" fmla="*/ 9472725 w 12192000"/>
              <a:gd name="connsiteY43" fmla="*/ 5290772 h 6858000"/>
              <a:gd name="connsiteX44" fmla="*/ 9150481 w 12192000"/>
              <a:gd name="connsiteY44" fmla="*/ 4630081 h 6858000"/>
              <a:gd name="connsiteX45" fmla="*/ 9086448 w 12192000"/>
              <a:gd name="connsiteY45" fmla="*/ 4583082 h 6858000"/>
              <a:gd name="connsiteX46" fmla="*/ 9171050 w 12192000"/>
              <a:gd name="connsiteY46" fmla="*/ 4593595 h 6858000"/>
              <a:gd name="connsiteX47" fmla="*/ 10399950 w 12192000"/>
              <a:gd name="connsiteY47" fmla="*/ 3670083 h 6858000"/>
              <a:gd name="connsiteX48" fmla="*/ 10092932 w 12192000"/>
              <a:gd name="connsiteY48" fmla="*/ 2922645 h 6858000"/>
              <a:gd name="connsiteX49" fmla="*/ 9949508 w 12192000"/>
              <a:gd name="connsiteY49" fmla="*/ 2804304 h 6858000"/>
              <a:gd name="connsiteX50" fmla="*/ 10072286 w 12192000"/>
              <a:gd name="connsiteY50" fmla="*/ 2729496 h 6858000"/>
              <a:gd name="connsiteX51" fmla="*/ 10267472 w 12192000"/>
              <a:gd name="connsiteY51" fmla="*/ 2401146 h 6858000"/>
              <a:gd name="connsiteX52" fmla="*/ 9739536 w 12192000"/>
              <a:gd name="connsiteY52" fmla="*/ 1911811 h 6858000"/>
              <a:gd name="connsiteX53" fmla="*/ 9559874 w 12192000"/>
              <a:gd name="connsiteY53" fmla="*/ 1862810 h 6858000"/>
              <a:gd name="connsiteX54" fmla="*/ 9565154 w 12192000"/>
              <a:gd name="connsiteY54" fmla="*/ 1856624 h 6858000"/>
              <a:gd name="connsiteX55" fmla="*/ 9634575 w 12192000"/>
              <a:gd name="connsiteY55" fmla="*/ 1605559 h 6858000"/>
              <a:gd name="connsiteX56" fmla="*/ 8404188 w 12192000"/>
              <a:gd name="connsiteY56" fmla="*/ 1073942 h 6858000"/>
              <a:gd name="connsiteX57" fmla="*/ 8202382 w 12192000"/>
              <a:gd name="connsiteY57" fmla="*/ 1101186 h 6858000"/>
              <a:gd name="connsiteX58" fmla="*/ 8180804 w 12192000"/>
              <a:gd name="connsiteY58" fmla="*/ 1076864 h 6858000"/>
              <a:gd name="connsiteX59" fmla="*/ 7516603 w 12192000"/>
              <a:gd name="connsiteY59" fmla="*/ 815925 h 6858000"/>
              <a:gd name="connsiteX60" fmla="*/ 7174523 w 12192000"/>
              <a:gd name="connsiteY60" fmla="*/ 823782 h 6858000"/>
              <a:gd name="connsiteX61" fmla="*/ 7157784 w 12192000"/>
              <a:gd name="connsiteY61" fmla="*/ 826459 h 6858000"/>
              <a:gd name="connsiteX62" fmla="*/ 7131507 w 12192000"/>
              <a:gd name="connsiteY62" fmla="*/ 782260 h 6858000"/>
              <a:gd name="connsiteX63" fmla="*/ 6225279 w 12192000"/>
              <a:gd name="connsiteY63" fmla="*/ 468628 h 6858000"/>
              <a:gd name="connsiteX64" fmla="*/ 0 w 12192000"/>
              <a:gd name="connsiteY64" fmla="*/ 0 h 6858000"/>
              <a:gd name="connsiteX65" fmla="*/ 12192000 w 12192000"/>
              <a:gd name="connsiteY65" fmla="*/ 0 h 6858000"/>
              <a:gd name="connsiteX66" fmla="*/ 12192000 w 12192000"/>
              <a:gd name="connsiteY66" fmla="*/ 6858000 h 6858000"/>
              <a:gd name="connsiteX67" fmla="*/ 0 w 12192000"/>
              <a:gd name="connsiteY6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2192000" h="6858000">
                <a:moveTo>
                  <a:pt x="8336641" y="4206753"/>
                </a:moveTo>
                <a:lnTo>
                  <a:pt x="8355004" y="4228688"/>
                </a:lnTo>
                <a:lnTo>
                  <a:pt x="8368733" y="4240016"/>
                </a:lnTo>
                <a:lnTo>
                  <a:pt x="8357057" y="4236363"/>
                </a:lnTo>
                <a:lnTo>
                  <a:pt x="8319444" y="4229043"/>
                </a:lnTo>
                <a:close/>
                <a:moveTo>
                  <a:pt x="3746366" y="3969152"/>
                </a:moveTo>
                <a:lnTo>
                  <a:pt x="3765483" y="4001371"/>
                </a:lnTo>
                <a:lnTo>
                  <a:pt x="3714582" y="4003038"/>
                </a:lnTo>
                <a:lnTo>
                  <a:pt x="3702624" y="4004792"/>
                </a:lnTo>
                <a:lnTo>
                  <a:pt x="3717411" y="3995753"/>
                </a:lnTo>
                <a:close/>
                <a:moveTo>
                  <a:pt x="6225279" y="468628"/>
                </a:moveTo>
                <a:cubicBezTo>
                  <a:pt x="5817893" y="468628"/>
                  <a:pt x="5468357" y="597951"/>
                  <a:pt x="5319051" y="782260"/>
                </a:cubicBezTo>
                <a:lnTo>
                  <a:pt x="5293524" y="825196"/>
                </a:lnTo>
                <a:lnTo>
                  <a:pt x="5240629" y="807923"/>
                </a:lnTo>
                <a:cubicBezTo>
                  <a:pt x="5125275" y="774449"/>
                  <a:pt x="5011450" y="753869"/>
                  <a:pt x="4902207" y="745429"/>
                </a:cubicBezTo>
                <a:cubicBezTo>
                  <a:pt x="4683723" y="728549"/>
                  <a:pt x="4483566" y="760229"/>
                  <a:pt x="4326164" y="834445"/>
                </a:cubicBezTo>
                <a:lnTo>
                  <a:pt x="4191051" y="918194"/>
                </a:lnTo>
                <a:lnTo>
                  <a:pt x="3995286" y="859369"/>
                </a:lnTo>
                <a:cubicBezTo>
                  <a:pt x="3915716" y="839971"/>
                  <a:pt x="3837171" y="825309"/>
                  <a:pt x="3760508" y="815163"/>
                </a:cubicBezTo>
                <a:cubicBezTo>
                  <a:pt x="3223859" y="744137"/>
                  <a:pt x="2779336" y="894344"/>
                  <a:pt x="2720081" y="1189818"/>
                </a:cubicBezTo>
                <a:cubicBezTo>
                  <a:pt x="2703152" y="1274238"/>
                  <a:pt x="2719276" y="1362527"/>
                  <a:pt x="2762930" y="1449897"/>
                </a:cubicBezTo>
                <a:lnTo>
                  <a:pt x="2767526" y="1456876"/>
                </a:lnTo>
                <a:lnTo>
                  <a:pt x="2584284" y="1476740"/>
                </a:lnTo>
                <a:cubicBezTo>
                  <a:pt x="2260737" y="1532091"/>
                  <a:pt x="2034719" y="1676785"/>
                  <a:pt x="2010070" y="1877586"/>
                </a:cubicBezTo>
                <a:cubicBezTo>
                  <a:pt x="1995280" y="1998065"/>
                  <a:pt x="2055083" y="2121633"/>
                  <a:pt x="2169634" y="2234419"/>
                </a:cubicBezTo>
                <a:lnTo>
                  <a:pt x="2283646" y="2328237"/>
                </a:lnTo>
                <a:lnTo>
                  <a:pt x="2129161" y="2422659"/>
                </a:lnTo>
                <a:cubicBezTo>
                  <a:pt x="1906774" y="2589781"/>
                  <a:pt x="1761917" y="2833696"/>
                  <a:pt x="1747304" y="3114789"/>
                </a:cubicBezTo>
                <a:cubicBezTo>
                  <a:pt x="1718078" y="3676976"/>
                  <a:pt x="2220890" y="4174991"/>
                  <a:pt x="2870367" y="4227136"/>
                </a:cubicBezTo>
                <a:lnTo>
                  <a:pt x="2955352" y="4230237"/>
                </a:lnTo>
                <a:lnTo>
                  <a:pt x="2886986" y="4266608"/>
                </a:lnTo>
                <a:cubicBezTo>
                  <a:pt x="2613280" y="4436009"/>
                  <a:pt x="2456341" y="4660519"/>
                  <a:pt x="2499011" y="4870276"/>
                </a:cubicBezTo>
                <a:cubicBezTo>
                  <a:pt x="2567281" y="5205886"/>
                  <a:pt x="3120696" y="5376634"/>
                  <a:pt x="3735097" y="5251651"/>
                </a:cubicBezTo>
                <a:lnTo>
                  <a:pt x="3813722" y="5231097"/>
                </a:lnTo>
                <a:lnTo>
                  <a:pt x="3817980" y="5275891"/>
                </a:lnTo>
                <a:cubicBezTo>
                  <a:pt x="3908679" y="5649341"/>
                  <a:pt x="4368559" y="5961710"/>
                  <a:pt x="4936851" y="6007336"/>
                </a:cubicBezTo>
                <a:cubicBezTo>
                  <a:pt x="5342775" y="6039927"/>
                  <a:pt x="5707937" y="5928712"/>
                  <a:pt x="5930335" y="5732820"/>
                </a:cubicBezTo>
                <a:lnTo>
                  <a:pt x="6019686" y="5634392"/>
                </a:lnTo>
                <a:lnTo>
                  <a:pt x="6118056" y="5727407"/>
                </a:lnTo>
                <a:cubicBezTo>
                  <a:pt x="6323339" y="5889305"/>
                  <a:pt x="6612678" y="6002477"/>
                  <a:pt x="6937416" y="6028549"/>
                </a:cubicBezTo>
                <a:cubicBezTo>
                  <a:pt x="7505709" y="6074175"/>
                  <a:pt x="7994111" y="5837944"/>
                  <a:pt x="8122724" y="5482101"/>
                </a:cubicBezTo>
                <a:lnTo>
                  <a:pt x="8131583" y="5438360"/>
                </a:lnTo>
                <a:lnTo>
                  <a:pt x="8207426" y="5471315"/>
                </a:lnTo>
                <a:cubicBezTo>
                  <a:pt x="8803780" y="5693507"/>
                  <a:pt x="9370273" y="5612675"/>
                  <a:pt x="9472725" y="5290772"/>
                </a:cubicBezTo>
                <a:cubicBezTo>
                  <a:pt x="9536759" y="5089582"/>
                  <a:pt x="9404371" y="4841842"/>
                  <a:pt x="9150481" y="4630081"/>
                </a:cubicBezTo>
                <a:lnTo>
                  <a:pt x="9086448" y="4583082"/>
                </a:lnTo>
                <a:lnTo>
                  <a:pt x="9171050" y="4593595"/>
                </a:lnTo>
                <a:cubicBezTo>
                  <a:pt x="9820526" y="4645741"/>
                  <a:pt x="10370724" y="4232269"/>
                  <a:pt x="10399950" y="3670083"/>
                </a:cubicBezTo>
                <a:cubicBezTo>
                  <a:pt x="10414563" y="3388990"/>
                  <a:pt x="10296167" y="3123939"/>
                  <a:pt x="10092932" y="2922645"/>
                </a:cubicBezTo>
                <a:lnTo>
                  <a:pt x="9949508" y="2804304"/>
                </a:lnTo>
                <a:lnTo>
                  <a:pt x="10072286" y="2729496"/>
                </a:lnTo>
                <a:cubicBezTo>
                  <a:pt x="10197562" y="2635967"/>
                  <a:pt x="10269663" y="2522989"/>
                  <a:pt x="10267472" y="2401146"/>
                </a:cubicBezTo>
                <a:cubicBezTo>
                  <a:pt x="10263818" y="2198074"/>
                  <a:pt x="10054661" y="2018438"/>
                  <a:pt x="9739536" y="1911811"/>
                </a:cubicBezTo>
                <a:lnTo>
                  <a:pt x="9559874" y="1862810"/>
                </a:lnTo>
                <a:lnTo>
                  <a:pt x="9565154" y="1856624"/>
                </a:lnTo>
                <a:cubicBezTo>
                  <a:pt x="9617491" y="1776961"/>
                  <a:pt x="9642624" y="1691985"/>
                  <a:pt x="9634575" y="1605559"/>
                </a:cubicBezTo>
                <a:cubicBezTo>
                  <a:pt x="9602383" y="1259851"/>
                  <a:pt x="9051522" y="1021839"/>
                  <a:pt x="8404188" y="1073942"/>
                </a:cubicBezTo>
                <a:lnTo>
                  <a:pt x="8202382" y="1101186"/>
                </a:lnTo>
                <a:lnTo>
                  <a:pt x="8180804" y="1076864"/>
                </a:lnTo>
                <a:cubicBezTo>
                  <a:pt x="8026387" y="932084"/>
                  <a:pt x="7789624" y="838671"/>
                  <a:pt x="7516603" y="815925"/>
                </a:cubicBezTo>
                <a:cubicBezTo>
                  <a:pt x="7407394" y="806826"/>
                  <a:pt x="7292385" y="809034"/>
                  <a:pt x="7174523" y="823782"/>
                </a:cubicBezTo>
                <a:lnTo>
                  <a:pt x="7157784" y="826459"/>
                </a:lnTo>
                <a:lnTo>
                  <a:pt x="7131507" y="782260"/>
                </a:lnTo>
                <a:cubicBezTo>
                  <a:pt x="6982201" y="597951"/>
                  <a:pt x="6632665" y="468628"/>
                  <a:pt x="6225279" y="468628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356C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429000" y="4558883"/>
            <a:ext cx="6569752" cy="1185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Солнышко ходит на тоненьких ножках,</a:t>
            </a:r>
            <a:endParaRPr lang="ru-RU" sz="1400" dirty="0">
              <a:latin typeface="DS Goose" panose="02000506030000020003" pitchFamily="2" charset="-52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	Зёрна </a:t>
            </a:r>
            <a:r>
              <a:rPr lang="ru-RU" dirty="0"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клюёт </a:t>
            </a:r>
            <a:endParaRPr lang="ru-RU" dirty="0" smtClean="0">
              <a:latin typeface="DS Goose" panose="02000506030000020003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ru-RU" dirty="0" smtClean="0"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	во </a:t>
            </a:r>
            <a:r>
              <a:rPr lang="ru-RU" dirty="0"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дворе на </a:t>
            </a:r>
            <a:r>
              <a:rPr lang="ru-RU" sz="2000" dirty="0"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дорожках</a:t>
            </a:r>
            <a:endParaRPr lang="ru-RU" sz="1400" dirty="0">
              <a:effectLst/>
              <a:latin typeface="DS Goose" panose="02000506030000020003" pitchFamily="2" charset="-52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94807" y="776225"/>
            <a:ext cx="2803945" cy="3517527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09282" y="6091518"/>
            <a:ext cx="2225570" cy="65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  <a:tabLst>
                <a:tab pos="2970530" algn="l"/>
              </a:tabLst>
            </a:pPr>
            <a:r>
              <a:rPr lang="ru-RU" sz="3200" dirty="0">
                <a:solidFill>
                  <a:srgbClr val="EEF1F2"/>
                </a:solidFill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ЗАГАДКА </a:t>
            </a:r>
            <a:r>
              <a:rPr lang="ru-RU" sz="3200" dirty="0" smtClean="0">
                <a:solidFill>
                  <a:srgbClr val="EEF1F2"/>
                </a:solidFill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endParaRPr lang="ru-RU" sz="2400" dirty="0">
              <a:solidFill>
                <a:srgbClr val="EEF1F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29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0.00023 C -4.58333E-6 0.03449 0.12305 0.09375 0.19336 0.13403 C 0.26407 0.17431 0.3625 0.24931 0.42201 0.24121 C 0.48138 0.2331 0.45495 0.08519 0.54961 0.08519 C 0.64167 0.08519 0.69089 0.06227 0.69089 0.09699 " pathEditMode="relative" rAng="0" ptsTypes="AAAAA">
                                      <p:cBhvr>
                                        <p:cTn id="6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44" y="1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Полилиния 69"/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8336641 w 12192000"/>
              <a:gd name="connsiteY0" fmla="*/ 4206753 h 6858000"/>
              <a:gd name="connsiteX1" fmla="*/ 8355004 w 12192000"/>
              <a:gd name="connsiteY1" fmla="*/ 4228688 h 6858000"/>
              <a:gd name="connsiteX2" fmla="*/ 8368733 w 12192000"/>
              <a:gd name="connsiteY2" fmla="*/ 4240016 h 6858000"/>
              <a:gd name="connsiteX3" fmla="*/ 8357057 w 12192000"/>
              <a:gd name="connsiteY3" fmla="*/ 4236363 h 6858000"/>
              <a:gd name="connsiteX4" fmla="*/ 8319444 w 12192000"/>
              <a:gd name="connsiteY4" fmla="*/ 4229043 h 6858000"/>
              <a:gd name="connsiteX5" fmla="*/ 3746366 w 12192000"/>
              <a:gd name="connsiteY5" fmla="*/ 3969152 h 6858000"/>
              <a:gd name="connsiteX6" fmla="*/ 3765483 w 12192000"/>
              <a:gd name="connsiteY6" fmla="*/ 4001371 h 6858000"/>
              <a:gd name="connsiteX7" fmla="*/ 3714582 w 12192000"/>
              <a:gd name="connsiteY7" fmla="*/ 4003038 h 6858000"/>
              <a:gd name="connsiteX8" fmla="*/ 3702624 w 12192000"/>
              <a:gd name="connsiteY8" fmla="*/ 4004792 h 6858000"/>
              <a:gd name="connsiteX9" fmla="*/ 3717411 w 12192000"/>
              <a:gd name="connsiteY9" fmla="*/ 3995753 h 6858000"/>
              <a:gd name="connsiteX10" fmla="*/ 6225279 w 12192000"/>
              <a:gd name="connsiteY10" fmla="*/ 468628 h 6858000"/>
              <a:gd name="connsiteX11" fmla="*/ 5319051 w 12192000"/>
              <a:gd name="connsiteY11" fmla="*/ 782260 h 6858000"/>
              <a:gd name="connsiteX12" fmla="*/ 5293524 w 12192000"/>
              <a:gd name="connsiteY12" fmla="*/ 825196 h 6858000"/>
              <a:gd name="connsiteX13" fmla="*/ 5240629 w 12192000"/>
              <a:gd name="connsiteY13" fmla="*/ 807923 h 6858000"/>
              <a:gd name="connsiteX14" fmla="*/ 4902207 w 12192000"/>
              <a:gd name="connsiteY14" fmla="*/ 745429 h 6858000"/>
              <a:gd name="connsiteX15" fmla="*/ 4326164 w 12192000"/>
              <a:gd name="connsiteY15" fmla="*/ 834445 h 6858000"/>
              <a:gd name="connsiteX16" fmla="*/ 4191051 w 12192000"/>
              <a:gd name="connsiteY16" fmla="*/ 918194 h 6858000"/>
              <a:gd name="connsiteX17" fmla="*/ 3995286 w 12192000"/>
              <a:gd name="connsiteY17" fmla="*/ 859369 h 6858000"/>
              <a:gd name="connsiteX18" fmla="*/ 3760508 w 12192000"/>
              <a:gd name="connsiteY18" fmla="*/ 815163 h 6858000"/>
              <a:gd name="connsiteX19" fmla="*/ 2720081 w 12192000"/>
              <a:gd name="connsiteY19" fmla="*/ 1189818 h 6858000"/>
              <a:gd name="connsiteX20" fmla="*/ 2762930 w 12192000"/>
              <a:gd name="connsiteY20" fmla="*/ 1449897 h 6858000"/>
              <a:gd name="connsiteX21" fmla="*/ 2767526 w 12192000"/>
              <a:gd name="connsiteY21" fmla="*/ 1456876 h 6858000"/>
              <a:gd name="connsiteX22" fmla="*/ 2584284 w 12192000"/>
              <a:gd name="connsiteY22" fmla="*/ 1476740 h 6858000"/>
              <a:gd name="connsiteX23" fmla="*/ 2010070 w 12192000"/>
              <a:gd name="connsiteY23" fmla="*/ 1877586 h 6858000"/>
              <a:gd name="connsiteX24" fmla="*/ 2169634 w 12192000"/>
              <a:gd name="connsiteY24" fmla="*/ 2234419 h 6858000"/>
              <a:gd name="connsiteX25" fmla="*/ 2283646 w 12192000"/>
              <a:gd name="connsiteY25" fmla="*/ 2328237 h 6858000"/>
              <a:gd name="connsiteX26" fmla="*/ 2129161 w 12192000"/>
              <a:gd name="connsiteY26" fmla="*/ 2422659 h 6858000"/>
              <a:gd name="connsiteX27" fmla="*/ 1747304 w 12192000"/>
              <a:gd name="connsiteY27" fmla="*/ 3114789 h 6858000"/>
              <a:gd name="connsiteX28" fmla="*/ 2870367 w 12192000"/>
              <a:gd name="connsiteY28" fmla="*/ 4227136 h 6858000"/>
              <a:gd name="connsiteX29" fmla="*/ 2955352 w 12192000"/>
              <a:gd name="connsiteY29" fmla="*/ 4230237 h 6858000"/>
              <a:gd name="connsiteX30" fmla="*/ 2886986 w 12192000"/>
              <a:gd name="connsiteY30" fmla="*/ 4266608 h 6858000"/>
              <a:gd name="connsiteX31" fmla="*/ 2499011 w 12192000"/>
              <a:gd name="connsiteY31" fmla="*/ 4870276 h 6858000"/>
              <a:gd name="connsiteX32" fmla="*/ 3735097 w 12192000"/>
              <a:gd name="connsiteY32" fmla="*/ 5251651 h 6858000"/>
              <a:gd name="connsiteX33" fmla="*/ 3813722 w 12192000"/>
              <a:gd name="connsiteY33" fmla="*/ 5231097 h 6858000"/>
              <a:gd name="connsiteX34" fmla="*/ 3817980 w 12192000"/>
              <a:gd name="connsiteY34" fmla="*/ 5275891 h 6858000"/>
              <a:gd name="connsiteX35" fmla="*/ 4936851 w 12192000"/>
              <a:gd name="connsiteY35" fmla="*/ 6007336 h 6858000"/>
              <a:gd name="connsiteX36" fmla="*/ 5930335 w 12192000"/>
              <a:gd name="connsiteY36" fmla="*/ 5732820 h 6858000"/>
              <a:gd name="connsiteX37" fmla="*/ 6019686 w 12192000"/>
              <a:gd name="connsiteY37" fmla="*/ 5634392 h 6858000"/>
              <a:gd name="connsiteX38" fmla="*/ 6118056 w 12192000"/>
              <a:gd name="connsiteY38" fmla="*/ 5727407 h 6858000"/>
              <a:gd name="connsiteX39" fmla="*/ 6937416 w 12192000"/>
              <a:gd name="connsiteY39" fmla="*/ 6028549 h 6858000"/>
              <a:gd name="connsiteX40" fmla="*/ 8122724 w 12192000"/>
              <a:gd name="connsiteY40" fmla="*/ 5482101 h 6858000"/>
              <a:gd name="connsiteX41" fmla="*/ 8131583 w 12192000"/>
              <a:gd name="connsiteY41" fmla="*/ 5438360 h 6858000"/>
              <a:gd name="connsiteX42" fmla="*/ 8207426 w 12192000"/>
              <a:gd name="connsiteY42" fmla="*/ 5471315 h 6858000"/>
              <a:gd name="connsiteX43" fmla="*/ 9472725 w 12192000"/>
              <a:gd name="connsiteY43" fmla="*/ 5290772 h 6858000"/>
              <a:gd name="connsiteX44" fmla="*/ 9150481 w 12192000"/>
              <a:gd name="connsiteY44" fmla="*/ 4630081 h 6858000"/>
              <a:gd name="connsiteX45" fmla="*/ 9086448 w 12192000"/>
              <a:gd name="connsiteY45" fmla="*/ 4583082 h 6858000"/>
              <a:gd name="connsiteX46" fmla="*/ 9171050 w 12192000"/>
              <a:gd name="connsiteY46" fmla="*/ 4593595 h 6858000"/>
              <a:gd name="connsiteX47" fmla="*/ 10399950 w 12192000"/>
              <a:gd name="connsiteY47" fmla="*/ 3670083 h 6858000"/>
              <a:gd name="connsiteX48" fmla="*/ 10092932 w 12192000"/>
              <a:gd name="connsiteY48" fmla="*/ 2922645 h 6858000"/>
              <a:gd name="connsiteX49" fmla="*/ 9949508 w 12192000"/>
              <a:gd name="connsiteY49" fmla="*/ 2804304 h 6858000"/>
              <a:gd name="connsiteX50" fmla="*/ 10072286 w 12192000"/>
              <a:gd name="connsiteY50" fmla="*/ 2729496 h 6858000"/>
              <a:gd name="connsiteX51" fmla="*/ 10267472 w 12192000"/>
              <a:gd name="connsiteY51" fmla="*/ 2401146 h 6858000"/>
              <a:gd name="connsiteX52" fmla="*/ 9739536 w 12192000"/>
              <a:gd name="connsiteY52" fmla="*/ 1911811 h 6858000"/>
              <a:gd name="connsiteX53" fmla="*/ 9559874 w 12192000"/>
              <a:gd name="connsiteY53" fmla="*/ 1862810 h 6858000"/>
              <a:gd name="connsiteX54" fmla="*/ 9565154 w 12192000"/>
              <a:gd name="connsiteY54" fmla="*/ 1856624 h 6858000"/>
              <a:gd name="connsiteX55" fmla="*/ 9634575 w 12192000"/>
              <a:gd name="connsiteY55" fmla="*/ 1605559 h 6858000"/>
              <a:gd name="connsiteX56" fmla="*/ 8404188 w 12192000"/>
              <a:gd name="connsiteY56" fmla="*/ 1073942 h 6858000"/>
              <a:gd name="connsiteX57" fmla="*/ 8202382 w 12192000"/>
              <a:gd name="connsiteY57" fmla="*/ 1101186 h 6858000"/>
              <a:gd name="connsiteX58" fmla="*/ 8180804 w 12192000"/>
              <a:gd name="connsiteY58" fmla="*/ 1076864 h 6858000"/>
              <a:gd name="connsiteX59" fmla="*/ 7516603 w 12192000"/>
              <a:gd name="connsiteY59" fmla="*/ 815925 h 6858000"/>
              <a:gd name="connsiteX60" fmla="*/ 7174523 w 12192000"/>
              <a:gd name="connsiteY60" fmla="*/ 823782 h 6858000"/>
              <a:gd name="connsiteX61" fmla="*/ 7157784 w 12192000"/>
              <a:gd name="connsiteY61" fmla="*/ 826459 h 6858000"/>
              <a:gd name="connsiteX62" fmla="*/ 7131507 w 12192000"/>
              <a:gd name="connsiteY62" fmla="*/ 782260 h 6858000"/>
              <a:gd name="connsiteX63" fmla="*/ 6225279 w 12192000"/>
              <a:gd name="connsiteY63" fmla="*/ 468628 h 6858000"/>
              <a:gd name="connsiteX64" fmla="*/ 0 w 12192000"/>
              <a:gd name="connsiteY64" fmla="*/ 0 h 6858000"/>
              <a:gd name="connsiteX65" fmla="*/ 12192000 w 12192000"/>
              <a:gd name="connsiteY65" fmla="*/ 0 h 6858000"/>
              <a:gd name="connsiteX66" fmla="*/ 12192000 w 12192000"/>
              <a:gd name="connsiteY66" fmla="*/ 6858000 h 6858000"/>
              <a:gd name="connsiteX67" fmla="*/ 0 w 12192000"/>
              <a:gd name="connsiteY6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2192000" h="6858000">
                <a:moveTo>
                  <a:pt x="8336641" y="4206753"/>
                </a:moveTo>
                <a:lnTo>
                  <a:pt x="8355004" y="4228688"/>
                </a:lnTo>
                <a:lnTo>
                  <a:pt x="8368733" y="4240016"/>
                </a:lnTo>
                <a:lnTo>
                  <a:pt x="8357057" y="4236363"/>
                </a:lnTo>
                <a:lnTo>
                  <a:pt x="8319444" y="4229043"/>
                </a:lnTo>
                <a:close/>
                <a:moveTo>
                  <a:pt x="3746366" y="3969152"/>
                </a:moveTo>
                <a:lnTo>
                  <a:pt x="3765483" y="4001371"/>
                </a:lnTo>
                <a:lnTo>
                  <a:pt x="3714582" y="4003038"/>
                </a:lnTo>
                <a:lnTo>
                  <a:pt x="3702624" y="4004792"/>
                </a:lnTo>
                <a:lnTo>
                  <a:pt x="3717411" y="3995753"/>
                </a:lnTo>
                <a:close/>
                <a:moveTo>
                  <a:pt x="6225279" y="468628"/>
                </a:moveTo>
                <a:cubicBezTo>
                  <a:pt x="5817893" y="468628"/>
                  <a:pt x="5468357" y="597951"/>
                  <a:pt x="5319051" y="782260"/>
                </a:cubicBezTo>
                <a:lnTo>
                  <a:pt x="5293524" y="825196"/>
                </a:lnTo>
                <a:lnTo>
                  <a:pt x="5240629" y="807923"/>
                </a:lnTo>
                <a:cubicBezTo>
                  <a:pt x="5125275" y="774449"/>
                  <a:pt x="5011450" y="753869"/>
                  <a:pt x="4902207" y="745429"/>
                </a:cubicBezTo>
                <a:cubicBezTo>
                  <a:pt x="4683723" y="728549"/>
                  <a:pt x="4483566" y="760229"/>
                  <a:pt x="4326164" y="834445"/>
                </a:cubicBezTo>
                <a:lnTo>
                  <a:pt x="4191051" y="918194"/>
                </a:lnTo>
                <a:lnTo>
                  <a:pt x="3995286" y="859369"/>
                </a:lnTo>
                <a:cubicBezTo>
                  <a:pt x="3915716" y="839971"/>
                  <a:pt x="3837171" y="825309"/>
                  <a:pt x="3760508" y="815163"/>
                </a:cubicBezTo>
                <a:cubicBezTo>
                  <a:pt x="3223859" y="744137"/>
                  <a:pt x="2779336" y="894344"/>
                  <a:pt x="2720081" y="1189818"/>
                </a:cubicBezTo>
                <a:cubicBezTo>
                  <a:pt x="2703152" y="1274238"/>
                  <a:pt x="2719276" y="1362527"/>
                  <a:pt x="2762930" y="1449897"/>
                </a:cubicBezTo>
                <a:lnTo>
                  <a:pt x="2767526" y="1456876"/>
                </a:lnTo>
                <a:lnTo>
                  <a:pt x="2584284" y="1476740"/>
                </a:lnTo>
                <a:cubicBezTo>
                  <a:pt x="2260737" y="1532091"/>
                  <a:pt x="2034719" y="1676785"/>
                  <a:pt x="2010070" y="1877586"/>
                </a:cubicBezTo>
                <a:cubicBezTo>
                  <a:pt x="1995280" y="1998065"/>
                  <a:pt x="2055083" y="2121633"/>
                  <a:pt x="2169634" y="2234419"/>
                </a:cubicBezTo>
                <a:lnTo>
                  <a:pt x="2283646" y="2328237"/>
                </a:lnTo>
                <a:lnTo>
                  <a:pt x="2129161" y="2422659"/>
                </a:lnTo>
                <a:cubicBezTo>
                  <a:pt x="1906774" y="2589781"/>
                  <a:pt x="1761917" y="2833696"/>
                  <a:pt x="1747304" y="3114789"/>
                </a:cubicBezTo>
                <a:cubicBezTo>
                  <a:pt x="1718078" y="3676976"/>
                  <a:pt x="2220890" y="4174991"/>
                  <a:pt x="2870367" y="4227136"/>
                </a:cubicBezTo>
                <a:lnTo>
                  <a:pt x="2955352" y="4230237"/>
                </a:lnTo>
                <a:lnTo>
                  <a:pt x="2886986" y="4266608"/>
                </a:lnTo>
                <a:cubicBezTo>
                  <a:pt x="2613280" y="4436009"/>
                  <a:pt x="2456341" y="4660519"/>
                  <a:pt x="2499011" y="4870276"/>
                </a:cubicBezTo>
                <a:cubicBezTo>
                  <a:pt x="2567281" y="5205886"/>
                  <a:pt x="3120696" y="5376634"/>
                  <a:pt x="3735097" y="5251651"/>
                </a:cubicBezTo>
                <a:lnTo>
                  <a:pt x="3813722" y="5231097"/>
                </a:lnTo>
                <a:lnTo>
                  <a:pt x="3817980" y="5275891"/>
                </a:lnTo>
                <a:cubicBezTo>
                  <a:pt x="3908679" y="5649341"/>
                  <a:pt x="4368559" y="5961710"/>
                  <a:pt x="4936851" y="6007336"/>
                </a:cubicBezTo>
                <a:cubicBezTo>
                  <a:pt x="5342775" y="6039927"/>
                  <a:pt x="5707937" y="5928712"/>
                  <a:pt x="5930335" y="5732820"/>
                </a:cubicBezTo>
                <a:lnTo>
                  <a:pt x="6019686" y="5634392"/>
                </a:lnTo>
                <a:lnTo>
                  <a:pt x="6118056" y="5727407"/>
                </a:lnTo>
                <a:cubicBezTo>
                  <a:pt x="6323339" y="5889305"/>
                  <a:pt x="6612678" y="6002477"/>
                  <a:pt x="6937416" y="6028549"/>
                </a:cubicBezTo>
                <a:cubicBezTo>
                  <a:pt x="7505709" y="6074175"/>
                  <a:pt x="7994111" y="5837944"/>
                  <a:pt x="8122724" y="5482101"/>
                </a:cubicBezTo>
                <a:lnTo>
                  <a:pt x="8131583" y="5438360"/>
                </a:lnTo>
                <a:lnTo>
                  <a:pt x="8207426" y="5471315"/>
                </a:lnTo>
                <a:cubicBezTo>
                  <a:pt x="8803780" y="5693507"/>
                  <a:pt x="9370273" y="5612675"/>
                  <a:pt x="9472725" y="5290772"/>
                </a:cubicBezTo>
                <a:cubicBezTo>
                  <a:pt x="9536759" y="5089582"/>
                  <a:pt x="9404371" y="4841842"/>
                  <a:pt x="9150481" y="4630081"/>
                </a:cubicBezTo>
                <a:lnTo>
                  <a:pt x="9086448" y="4583082"/>
                </a:lnTo>
                <a:lnTo>
                  <a:pt x="9171050" y="4593595"/>
                </a:lnTo>
                <a:cubicBezTo>
                  <a:pt x="9820526" y="4645741"/>
                  <a:pt x="10370724" y="4232269"/>
                  <a:pt x="10399950" y="3670083"/>
                </a:cubicBezTo>
                <a:cubicBezTo>
                  <a:pt x="10414563" y="3388990"/>
                  <a:pt x="10296167" y="3123939"/>
                  <a:pt x="10092932" y="2922645"/>
                </a:cubicBezTo>
                <a:lnTo>
                  <a:pt x="9949508" y="2804304"/>
                </a:lnTo>
                <a:lnTo>
                  <a:pt x="10072286" y="2729496"/>
                </a:lnTo>
                <a:cubicBezTo>
                  <a:pt x="10197562" y="2635967"/>
                  <a:pt x="10269663" y="2522989"/>
                  <a:pt x="10267472" y="2401146"/>
                </a:cubicBezTo>
                <a:cubicBezTo>
                  <a:pt x="10263818" y="2198074"/>
                  <a:pt x="10054661" y="2018438"/>
                  <a:pt x="9739536" y="1911811"/>
                </a:cubicBezTo>
                <a:lnTo>
                  <a:pt x="9559874" y="1862810"/>
                </a:lnTo>
                <a:lnTo>
                  <a:pt x="9565154" y="1856624"/>
                </a:lnTo>
                <a:cubicBezTo>
                  <a:pt x="9617491" y="1776961"/>
                  <a:pt x="9642624" y="1691985"/>
                  <a:pt x="9634575" y="1605559"/>
                </a:cubicBezTo>
                <a:cubicBezTo>
                  <a:pt x="9602383" y="1259851"/>
                  <a:pt x="9051522" y="1021839"/>
                  <a:pt x="8404188" y="1073942"/>
                </a:cubicBezTo>
                <a:lnTo>
                  <a:pt x="8202382" y="1101186"/>
                </a:lnTo>
                <a:lnTo>
                  <a:pt x="8180804" y="1076864"/>
                </a:lnTo>
                <a:cubicBezTo>
                  <a:pt x="8026387" y="932084"/>
                  <a:pt x="7789624" y="838671"/>
                  <a:pt x="7516603" y="815925"/>
                </a:cubicBezTo>
                <a:cubicBezTo>
                  <a:pt x="7407394" y="806826"/>
                  <a:pt x="7292385" y="809034"/>
                  <a:pt x="7174523" y="823782"/>
                </a:cubicBezTo>
                <a:lnTo>
                  <a:pt x="7157784" y="826459"/>
                </a:lnTo>
                <a:lnTo>
                  <a:pt x="7131507" y="782260"/>
                </a:lnTo>
                <a:cubicBezTo>
                  <a:pt x="6982201" y="597951"/>
                  <a:pt x="6632665" y="468628"/>
                  <a:pt x="6225279" y="468628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356C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46092" y="468628"/>
            <a:ext cx="8655071" cy="5565549"/>
          </a:xfrm>
          <a:custGeom>
            <a:avLst/>
            <a:gdLst>
              <a:gd name="connsiteX0" fmla="*/ 6590550 w 8655071"/>
              <a:gd name="connsiteY0" fmla="*/ 3738125 h 5565549"/>
              <a:gd name="connsiteX1" fmla="*/ 6573353 w 8655071"/>
              <a:gd name="connsiteY1" fmla="*/ 3760415 h 5565549"/>
              <a:gd name="connsiteX2" fmla="*/ 6610966 w 8655071"/>
              <a:gd name="connsiteY2" fmla="*/ 3767735 h 5565549"/>
              <a:gd name="connsiteX3" fmla="*/ 6622642 w 8655071"/>
              <a:gd name="connsiteY3" fmla="*/ 3771388 h 5565549"/>
              <a:gd name="connsiteX4" fmla="*/ 6608913 w 8655071"/>
              <a:gd name="connsiteY4" fmla="*/ 3760060 h 5565549"/>
              <a:gd name="connsiteX5" fmla="*/ 2000275 w 8655071"/>
              <a:gd name="connsiteY5" fmla="*/ 3500524 h 5565549"/>
              <a:gd name="connsiteX6" fmla="*/ 1971320 w 8655071"/>
              <a:gd name="connsiteY6" fmla="*/ 3527125 h 5565549"/>
              <a:gd name="connsiteX7" fmla="*/ 1956533 w 8655071"/>
              <a:gd name="connsiteY7" fmla="*/ 3536164 h 5565549"/>
              <a:gd name="connsiteX8" fmla="*/ 1968491 w 8655071"/>
              <a:gd name="connsiteY8" fmla="*/ 3534410 h 5565549"/>
              <a:gd name="connsiteX9" fmla="*/ 2019392 w 8655071"/>
              <a:gd name="connsiteY9" fmla="*/ 3532743 h 5565549"/>
              <a:gd name="connsiteX10" fmla="*/ 4479188 w 8655071"/>
              <a:gd name="connsiteY10" fmla="*/ 0 h 5565549"/>
              <a:gd name="connsiteX11" fmla="*/ 5385416 w 8655071"/>
              <a:gd name="connsiteY11" fmla="*/ 313632 h 5565549"/>
              <a:gd name="connsiteX12" fmla="*/ 5411693 w 8655071"/>
              <a:gd name="connsiteY12" fmla="*/ 357831 h 5565549"/>
              <a:gd name="connsiteX13" fmla="*/ 5428432 w 8655071"/>
              <a:gd name="connsiteY13" fmla="*/ 355154 h 5565549"/>
              <a:gd name="connsiteX14" fmla="*/ 5770512 w 8655071"/>
              <a:gd name="connsiteY14" fmla="*/ 347297 h 5565549"/>
              <a:gd name="connsiteX15" fmla="*/ 6434713 w 8655071"/>
              <a:gd name="connsiteY15" fmla="*/ 608236 h 5565549"/>
              <a:gd name="connsiteX16" fmla="*/ 6456291 w 8655071"/>
              <a:gd name="connsiteY16" fmla="*/ 632558 h 5565549"/>
              <a:gd name="connsiteX17" fmla="*/ 6658097 w 8655071"/>
              <a:gd name="connsiteY17" fmla="*/ 605314 h 5565549"/>
              <a:gd name="connsiteX18" fmla="*/ 7888484 w 8655071"/>
              <a:gd name="connsiteY18" fmla="*/ 1136931 h 5565549"/>
              <a:gd name="connsiteX19" fmla="*/ 7819063 w 8655071"/>
              <a:gd name="connsiteY19" fmla="*/ 1387996 h 5565549"/>
              <a:gd name="connsiteX20" fmla="*/ 7813783 w 8655071"/>
              <a:gd name="connsiteY20" fmla="*/ 1394182 h 5565549"/>
              <a:gd name="connsiteX21" fmla="*/ 7993445 w 8655071"/>
              <a:gd name="connsiteY21" fmla="*/ 1443183 h 5565549"/>
              <a:gd name="connsiteX22" fmla="*/ 8521381 w 8655071"/>
              <a:gd name="connsiteY22" fmla="*/ 1932518 h 5565549"/>
              <a:gd name="connsiteX23" fmla="*/ 8326195 w 8655071"/>
              <a:gd name="connsiteY23" fmla="*/ 2260868 h 5565549"/>
              <a:gd name="connsiteX24" fmla="*/ 8203417 w 8655071"/>
              <a:gd name="connsiteY24" fmla="*/ 2335676 h 5565549"/>
              <a:gd name="connsiteX25" fmla="*/ 8346841 w 8655071"/>
              <a:gd name="connsiteY25" fmla="*/ 2454017 h 5565549"/>
              <a:gd name="connsiteX26" fmla="*/ 8653859 w 8655071"/>
              <a:gd name="connsiteY26" fmla="*/ 3201455 h 5565549"/>
              <a:gd name="connsiteX27" fmla="*/ 7424959 w 8655071"/>
              <a:gd name="connsiteY27" fmla="*/ 4124967 h 5565549"/>
              <a:gd name="connsiteX28" fmla="*/ 7340357 w 8655071"/>
              <a:gd name="connsiteY28" fmla="*/ 4114454 h 5565549"/>
              <a:gd name="connsiteX29" fmla="*/ 7404390 w 8655071"/>
              <a:gd name="connsiteY29" fmla="*/ 4161453 h 5565549"/>
              <a:gd name="connsiteX30" fmla="*/ 7726634 w 8655071"/>
              <a:gd name="connsiteY30" fmla="*/ 4822144 h 5565549"/>
              <a:gd name="connsiteX31" fmla="*/ 6461335 w 8655071"/>
              <a:gd name="connsiteY31" fmla="*/ 5002687 h 5565549"/>
              <a:gd name="connsiteX32" fmla="*/ 6385492 w 8655071"/>
              <a:gd name="connsiteY32" fmla="*/ 4969732 h 5565549"/>
              <a:gd name="connsiteX33" fmla="*/ 6376633 w 8655071"/>
              <a:gd name="connsiteY33" fmla="*/ 5013473 h 5565549"/>
              <a:gd name="connsiteX34" fmla="*/ 5191325 w 8655071"/>
              <a:gd name="connsiteY34" fmla="*/ 5559921 h 5565549"/>
              <a:gd name="connsiteX35" fmla="*/ 4371965 w 8655071"/>
              <a:gd name="connsiteY35" fmla="*/ 5258779 h 5565549"/>
              <a:gd name="connsiteX36" fmla="*/ 4273595 w 8655071"/>
              <a:gd name="connsiteY36" fmla="*/ 5165764 h 5565549"/>
              <a:gd name="connsiteX37" fmla="*/ 4184244 w 8655071"/>
              <a:gd name="connsiteY37" fmla="*/ 5264192 h 5565549"/>
              <a:gd name="connsiteX38" fmla="*/ 3190760 w 8655071"/>
              <a:gd name="connsiteY38" fmla="*/ 5538708 h 5565549"/>
              <a:gd name="connsiteX39" fmla="*/ 2071889 w 8655071"/>
              <a:gd name="connsiteY39" fmla="*/ 4807263 h 5565549"/>
              <a:gd name="connsiteX40" fmla="*/ 2067631 w 8655071"/>
              <a:gd name="connsiteY40" fmla="*/ 4762469 h 5565549"/>
              <a:gd name="connsiteX41" fmla="*/ 1989006 w 8655071"/>
              <a:gd name="connsiteY41" fmla="*/ 4783023 h 5565549"/>
              <a:gd name="connsiteX42" fmla="*/ 752920 w 8655071"/>
              <a:gd name="connsiteY42" fmla="*/ 4401648 h 5565549"/>
              <a:gd name="connsiteX43" fmla="*/ 1140895 w 8655071"/>
              <a:gd name="connsiteY43" fmla="*/ 3797980 h 5565549"/>
              <a:gd name="connsiteX44" fmla="*/ 1209261 w 8655071"/>
              <a:gd name="connsiteY44" fmla="*/ 3761609 h 5565549"/>
              <a:gd name="connsiteX45" fmla="*/ 1124276 w 8655071"/>
              <a:gd name="connsiteY45" fmla="*/ 3758508 h 5565549"/>
              <a:gd name="connsiteX46" fmla="*/ 1213 w 8655071"/>
              <a:gd name="connsiteY46" fmla="*/ 2646161 h 5565549"/>
              <a:gd name="connsiteX47" fmla="*/ 383070 w 8655071"/>
              <a:gd name="connsiteY47" fmla="*/ 1954031 h 5565549"/>
              <a:gd name="connsiteX48" fmla="*/ 537555 w 8655071"/>
              <a:gd name="connsiteY48" fmla="*/ 1859609 h 5565549"/>
              <a:gd name="connsiteX49" fmla="*/ 423543 w 8655071"/>
              <a:gd name="connsiteY49" fmla="*/ 1765791 h 5565549"/>
              <a:gd name="connsiteX50" fmla="*/ 263979 w 8655071"/>
              <a:gd name="connsiteY50" fmla="*/ 1408958 h 5565549"/>
              <a:gd name="connsiteX51" fmla="*/ 838193 w 8655071"/>
              <a:gd name="connsiteY51" fmla="*/ 1008112 h 5565549"/>
              <a:gd name="connsiteX52" fmla="*/ 1021435 w 8655071"/>
              <a:gd name="connsiteY52" fmla="*/ 988248 h 5565549"/>
              <a:gd name="connsiteX53" fmla="*/ 1016839 w 8655071"/>
              <a:gd name="connsiteY53" fmla="*/ 981269 h 5565549"/>
              <a:gd name="connsiteX54" fmla="*/ 973990 w 8655071"/>
              <a:gd name="connsiteY54" fmla="*/ 721190 h 5565549"/>
              <a:gd name="connsiteX55" fmla="*/ 2014417 w 8655071"/>
              <a:gd name="connsiteY55" fmla="*/ 346535 h 5565549"/>
              <a:gd name="connsiteX56" fmla="*/ 2249195 w 8655071"/>
              <a:gd name="connsiteY56" fmla="*/ 390741 h 5565549"/>
              <a:gd name="connsiteX57" fmla="*/ 2444960 w 8655071"/>
              <a:gd name="connsiteY57" fmla="*/ 449566 h 5565549"/>
              <a:gd name="connsiteX58" fmla="*/ 2580073 w 8655071"/>
              <a:gd name="connsiteY58" fmla="*/ 365817 h 5565549"/>
              <a:gd name="connsiteX59" fmla="*/ 3156116 w 8655071"/>
              <a:gd name="connsiteY59" fmla="*/ 276801 h 5565549"/>
              <a:gd name="connsiteX60" fmla="*/ 3494538 w 8655071"/>
              <a:gd name="connsiteY60" fmla="*/ 339295 h 5565549"/>
              <a:gd name="connsiteX61" fmla="*/ 3547433 w 8655071"/>
              <a:gd name="connsiteY61" fmla="*/ 356568 h 5565549"/>
              <a:gd name="connsiteX62" fmla="*/ 3572960 w 8655071"/>
              <a:gd name="connsiteY62" fmla="*/ 313632 h 5565549"/>
              <a:gd name="connsiteX63" fmla="*/ 4479188 w 8655071"/>
              <a:gd name="connsiteY63" fmla="*/ 0 h 5565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8655071" h="5565549">
                <a:moveTo>
                  <a:pt x="6590550" y="3738125"/>
                </a:moveTo>
                <a:lnTo>
                  <a:pt x="6573353" y="3760415"/>
                </a:lnTo>
                <a:lnTo>
                  <a:pt x="6610966" y="3767735"/>
                </a:lnTo>
                <a:lnTo>
                  <a:pt x="6622642" y="3771388"/>
                </a:lnTo>
                <a:lnTo>
                  <a:pt x="6608913" y="3760060"/>
                </a:lnTo>
                <a:close/>
                <a:moveTo>
                  <a:pt x="2000275" y="3500524"/>
                </a:moveTo>
                <a:lnTo>
                  <a:pt x="1971320" y="3527125"/>
                </a:lnTo>
                <a:lnTo>
                  <a:pt x="1956533" y="3536164"/>
                </a:lnTo>
                <a:lnTo>
                  <a:pt x="1968491" y="3534410"/>
                </a:lnTo>
                <a:lnTo>
                  <a:pt x="2019392" y="3532743"/>
                </a:lnTo>
                <a:close/>
                <a:moveTo>
                  <a:pt x="4479188" y="0"/>
                </a:moveTo>
                <a:cubicBezTo>
                  <a:pt x="4886574" y="0"/>
                  <a:pt x="5236110" y="129323"/>
                  <a:pt x="5385416" y="313632"/>
                </a:cubicBezTo>
                <a:lnTo>
                  <a:pt x="5411693" y="357831"/>
                </a:lnTo>
                <a:lnTo>
                  <a:pt x="5428432" y="355154"/>
                </a:lnTo>
                <a:cubicBezTo>
                  <a:pt x="5546294" y="340406"/>
                  <a:pt x="5661303" y="338198"/>
                  <a:pt x="5770512" y="347297"/>
                </a:cubicBezTo>
                <a:cubicBezTo>
                  <a:pt x="6043533" y="370043"/>
                  <a:pt x="6280296" y="463456"/>
                  <a:pt x="6434713" y="608236"/>
                </a:cubicBezTo>
                <a:lnTo>
                  <a:pt x="6456291" y="632558"/>
                </a:lnTo>
                <a:lnTo>
                  <a:pt x="6658097" y="605314"/>
                </a:lnTo>
                <a:cubicBezTo>
                  <a:pt x="7305431" y="553211"/>
                  <a:pt x="7856292" y="791223"/>
                  <a:pt x="7888484" y="1136931"/>
                </a:cubicBezTo>
                <a:cubicBezTo>
                  <a:pt x="7896533" y="1223357"/>
                  <a:pt x="7871400" y="1308333"/>
                  <a:pt x="7819063" y="1387996"/>
                </a:cubicBezTo>
                <a:lnTo>
                  <a:pt x="7813783" y="1394182"/>
                </a:lnTo>
                <a:lnTo>
                  <a:pt x="7993445" y="1443183"/>
                </a:lnTo>
                <a:cubicBezTo>
                  <a:pt x="8308570" y="1549810"/>
                  <a:pt x="8517727" y="1729446"/>
                  <a:pt x="8521381" y="1932518"/>
                </a:cubicBezTo>
                <a:cubicBezTo>
                  <a:pt x="8523572" y="2054361"/>
                  <a:pt x="8451471" y="2167339"/>
                  <a:pt x="8326195" y="2260868"/>
                </a:cubicBezTo>
                <a:lnTo>
                  <a:pt x="8203417" y="2335676"/>
                </a:lnTo>
                <a:lnTo>
                  <a:pt x="8346841" y="2454017"/>
                </a:lnTo>
                <a:cubicBezTo>
                  <a:pt x="8550076" y="2655311"/>
                  <a:pt x="8668472" y="2920362"/>
                  <a:pt x="8653859" y="3201455"/>
                </a:cubicBezTo>
                <a:cubicBezTo>
                  <a:pt x="8624633" y="3763641"/>
                  <a:pt x="8074435" y="4177113"/>
                  <a:pt x="7424959" y="4124967"/>
                </a:cubicBezTo>
                <a:lnTo>
                  <a:pt x="7340357" y="4114454"/>
                </a:lnTo>
                <a:lnTo>
                  <a:pt x="7404390" y="4161453"/>
                </a:lnTo>
                <a:cubicBezTo>
                  <a:pt x="7658280" y="4373214"/>
                  <a:pt x="7790668" y="4620954"/>
                  <a:pt x="7726634" y="4822144"/>
                </a:cubicBezTo>
                <a:cubicBezTo>
                  <a:pt x="7624182" y="5144047"/>
                  <a:pt x="7057689" y="5224879"/>
                  <a:pt x="6461335" y="5002687"/>
                </a:cubicBezTo>
                <a:lnTo>
                  <a:pt x="6385492" y="4969732"/>
                </a:lnTo>
                <a:lnTo>
                  <a:pt x="6376633" y="5013473"/>
                </a:lnTo>
                <a:cubicBezTo>
                  <a:pt x="6248020" y="5369316"/>
                  <a:pt x="5759618" y="5605547"/>
                  <a:pt x="5191325" y="5559921"/>
                </a:cubicBezTo>
                <a:cubicBezTo>
                  <a:pt x="4866587" y="5533849"/>
                  <a:pt x="4577248" y="5420677"/>
                  <a:pt x="4371965" y="5258779"/>
                </a:cubicBezTo>
                <a:lnTo>
                  <a:pt x="4273595" y="5165764"/>
                </a:lnTo>
                <a:lnTo>
                  <a:pt x="4184244" y="5264192"/>
                </a:lnTo>
                <a:cubicBezTo>
                  <a:pt x="3961846" y="5460084"/>
                  <a:pt x="3596685" y="5571299"/>
                  <a:pt x="3190760" y="5538708"/>
                </a:cubicBezTo>
                <a:cubicBezTo>
                  <a:pt x="2622468" y="5493082"/>
                  <a:pt x="2162588" y="5180713"/>
                  <a:pt x="2071889" y="4807263"/>
                </a:cubicBezTo>
                <a:lnTo>
                  <a:pt x="2067631" y="4762469"/>
                </a:lnTo>
                <a:lnTo>
                  <a:pt x="1989006" y="4783023"/>
                </a:lnTo>
                <a:cubicBezTo>
                  <a:pt x="1374605" y="4908006"/>
                  <a:pt x="821190" y="4737258"/>
                  <a:pt x="752920" y="4401648"/>
                </a:cubicBezTo>
                <a:cubicBezTo>
                  <a:pt x="710250" y="4191891"/>
                  <a:pt x="867189" y="3967381"/>
                  <a:pt x="1140895" y="3797980"/>
                </a:cubicBezTo>
                <a:lnTo>
                  <a:pt x="1209261" y="3761609"/>
                </a:lnTo>
                <a:lnTo>
                  <a:pt x="1124276" y="3758508"/>
                </a:lnTo>
                <a:cubicBezTo>
                  <a:pt x="474799" y="3706363"/>
                  <a:pt x="-28013" y="3208348"/>
                  <a:pt x="1213" y="2646161"/>
                </a:cubicBezTo>
                <a:cubicBezTo>
                  <a:pt x="15826" y="2365068"/>
                  <a:pt x="160683" y="2121153"/>
                  <a:pt x="383070" y="1954031"/>
                </a:cubicBezTo>
                <a:lnTo>
                  <a:pt x="537555" y="1859609"/>
                </a:lnTo>
                <a:lnTo>
                  <a:pt x="423543" y="1765791"/>
                </a:lnTo>
                <a:cubicBezTo>
                  <a:pt x="308992" y="1653005"/>
                  <a:pt x="249189" y="1529437"/>
                  <a:pt x="263979" y="1408958"/>
                </a:cubicBezTo>
                <a:cubicBezTo>
                  <a:pt x="288628" y="1208157"/>
                  <a:pt x="514646" y="1063463"/>
                  <a:pt x="838193" y="1008112"/>
                </a:cubicBezTo>
                <a:lnTo>
                  <a:pt x="1021435" y="988248"/>
                </a:lnTo>
                <a:lnTo>
                  <a:pt x="1016839" y="981269"/>
                </a:lnTo>
                <a:cubicBezTo>
                  <a:pt x="973185" y="893899"/>
                  <a:pt x="957061" y="805610"/>
                  <a:pt x="973990" y="721190"/>
                </a:cubicBezTo>
                <a:cubicBezTo>
                  <a:pt x="1033245" y="425716"/>
                  <a:pt x="1477768" y="275509"/>
                  <a:pt x="2014417" y="346535"/>
                </a:cubicBezTo>
                <a:cubicBezTo>
                  <a:pt x="2091080" y="356681"/>
                  <a:pt x="2169625" y="371343"/>
                  <a:pt x="2249195" y="390741"/>
                </a:cubicBezTo>
                <a:lnTo>
                  <a:pt x="2444960" y="449566"/>
                </a:lnTo>
                <a:lnTo>
                  <a:pt x="2580073" y="365817"/>
                </a:lnTo>
                <a:cubicBezTo>
                  <a:pt x="2737476" y="291601"/>
                  <a:pt x="2937632" y="259921"/>
                  <a:pt x="3156116" y="276801"/>
                </a:cubicBezTo>
                <a:cubicBezTo>
                  <a:pt x="3265359" y="285241"/>
                  <a:pt x="3379184" y="305821"/>
                  <a:pt x="3494538" y="339295"/>
                </a:cubicBezTo>
                <a:lnTo>
                  <a:pt x="3547433" y="356568"/>
                </a:lnTo>
                <a:lnTo>
                  <a:pt x="3572960" y="313632"/>
                </a:lnTo>
                <a:cubicBezTo>
                  <a:pt x="3722266" y="129323"/>
                  <a:pt x="4071802" y="0"/>
                  <a:pt x="4479188" y="0"/>
                </a:cubicBezTo>
                <a:close/>
              </a:path>
            </a:pathLst>
          </a:custGeom>
          <a:ln w="38100">
            <a:solidFill>
              <a:schemeClr val="bg1"/>
            </a:solidFill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8711" y="2590263"/>
            <a:ext cx="1947840" cy="203549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33218" y="2231294"/>
            <a:ext cx="2629581" cy="312585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305163" y="4966235"/>
            <a:ext cx="6096000" cy="104797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Лает у дома лохматый звонок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	Он </a:t>
            </a:r>
            <a:r>
              <a:rPr lang="ru-RU" dirty="0"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не пускает </a:t>
            </a:r>
            <a:endParaRPr lang="ru-RU" dirty="0" smtClean="0">
              <a:latin typeface="DS Goose" panose="02000506030000020003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lnSpc>
                <a:spcPct val="115000"/>
              </a:lnSpc>
            </a:pPr>
            <a:r>
              <a:rPr lang="ru-RU" dirty="0" smtClean="0"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чужих </a:t>
            </a:r>
            <a:r>
              <a:rPr lang="ru-RU" dirty="0">
                <a:latin typeface="DS Goose" panose="02000506030000020003" pitchFamily="2" charset="-52"/>
                <a:ea typeface="Calibri" panose="020F0502020204030204" pitchFamily="34" charset="0"/>
                <a:cs typeface="Times New Roman" panose="02020603050405020304" pitchFamily="18" charset="0"/>
              </a:rPr>
              <a:t>на порог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245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-1"/>
            <a:ext cx="12192001" cy="1363579"/>
          </a:xfrm>
          <a:prstGeom prst="rect">
            <a:avLst/>
          </a:prstGeom>
          <a:solidFill>
            <a:srgbClr val="F9A9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451685" y="2155158"/>
            <a:ext cx="457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kern="1900" spc="600" dirty="0" smtClean="0">
                <a:solidFill>
                  <a:srgbClr val="0070C0"/>
                </a:solidFill>
                <a:latin typeface="DS Goose" panose="02000506030000020003" pitchFamily="2" charset="-52"/>
              </a:rPr>
              <a:t>КОНЕЦ</a:t>
            </a:r>
            <a:endParaRPr lang="ru-RU" sz="8800" kern="1900" spc="600" dirty="0">
              <a:solidFill>
                <a:srgbClr val="0070C0"/>
              </a:solidFill>
              <a:latin typeface="DS Goose" panose="02000506030000020003" pitchFamily="2" charset="-52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22639" y="4393287"/>
            <a:ext cx="2022330" cy="2160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55434" y="3801103"/>
            <a:ext cx="1548000" cy="238321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3538" y="4024317"/>
            <a:ext cx="1606024" cy="2160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17618" y="4024317"/>
            <a:ext cx="1716452" cy="21600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569" y="4024317"/>
            <a:ext cx="1817067" cy="216000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28131" y="4204317"/>
            <a:ext cx="1338734" cy="18000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4205" y="4204317"/>
            <a:ext cx="1434844" cy="1800000"/>
          </a:xfrm>
          <a:prstGeom prst="rect">
            <a:avLst/>
          </a:prstGeom>
        </p:spPr>
      </p:pic>
      <p:sp>
        <p:nvSpPr>
          <p:cNvPr id="12" name="Полилиния 11"/>
          <p:cNvSpPr/>
          <p:nvPr/>
        </p:nvSpPr>
        <p:spPr>
          <a:xfrm rot="10800000">
            <a:off x="0" y="-2"/>
            <a:ext cx="12237246" cy="1363580"/>
          </a:xfrm>
          <a:custGeom>
            <a:avLst/>
            <a:gdLst>
              <a:gd name="connsiteX0" fmla="*/ 8721133 w 11896615"/>
              <a:gd name="connsiteY0" fmla="*/ 2533664 h 2533721"/>
              <a:gd name="connsiteX1" fmla="*/ 8325988 w 11896615"/>
              <a:gd name="connsiteY1" fmla="*/ 2284133 h 2533721"/>
              <a:gd name="connsiteX2" fmla="*/ 8322415 w 11896615"/>
              <a:gd name="connsiteY2" fmla="*/ 2277515 h 2533721"/>
              <a:gd name="connsiteX3" fmla="*/ 8321923 w 11896615"/>
              <a:gd name="connsiteY3" fmla="*/ 2277160 h 2533721"/>
              <a:gd name="connsiteX4" fmla="*/ 8307709 w 11896615"/>
              <a:gd name="connsiteY4" fmla="*/ 2260684 h 2533721"/>
              <a:gd name="connsiteX5" fmla="*/ 8239625 w 11896615"/>
              <a:gd name="connsiteY5" fmla="*/ 2306317 h 2533721"/>
              <a:gd name="connsiteX6" fmla="*/ 7916088 w 11896615"/>
              <a:gd name="connsiteY6" fmla="*/ 2346591 h 2533721"/>
              <a:gd name="connsiteX7" fmla="*/ 7682977 w 11896615"/>
              <a:gd name="connsiteY7" fmla="*/ 2118650 h 2533721"/>
              <a:gd name="connsiteX8" fmla="*/ 7666182 w 11896615"/>
              <a:gd name="connsiteY8" fmla="*/ 2069610 h 2533721"/>
              <a:gd name="connsiteX9" fmla="*/ 7653325 w 11896615"/>
              <a:gd name="connsiteY9" fmla="*/ 2088772 h 2533721"/>
              <a:gd name="connsiteX10" fmla="*/ 7198012 w 11896615"/>
              <a:gd name="connsiteY10" fmla="*/ 2325112 h 2533721"/>
              <a:gd name="connsiteX11" fmla="*/ 6980854 w 11896615"/>
              <a:gd name="connsiteY11" fmla="*/ 1999455 h 2533721"/>
              <a:gd name="connsiteX12" fmla="*/ 6977309 w 11896615"/>
              <a:gd name="connsiteY12" fmla="*/ 1961978 h 2533721"/>
              <a:gd name="connsiteX13" fmla="*/ 6868797 w 11896615"/>
              <a:gd name="connsiteY13" fmla="*/ 2059289 h 2533721"/>
              <a:gd name="connsiteX14" fmla="*/ 6320689 w 11896615"/>
              <a:gd name="connsiteY14" fmla="*/ 2167681 h 2533721"/>
              <a:gd name="connsiteX15" fmla="*/ 6239733 w 11896615"/>
              <a:gd name="connsiteY15" fmla="*/ 2102225 h 2533721"/>
              <a:gd name="connsiteX16" fmla="*/ 6234977 w 11896615"/>
              <a:gd name="connsiteY16" fmla="*/ 2095060 h 2533721"/>
              <a:gd name="connsiteX17" fmla="*/ 6229813 w 11896615"/>
              <a:gd name="connsiteY17" fmla="*/ 2099861 h 2533721"/>
              <a:gd name="connsiteX18" fmla="*/ 5820578 w 11896615"/>
              <a:gd name="connsiteY18" fmla="*/ 2257288 h 2533721"/>
              <a:gd name="connsiteX19" fmla="*/ 5703532 w 11896615"/>
              <a:gd name="connsiteY19" fmla="*/ 2220679 h 2533721"/>
              <a:gd name="connsiteX20" fmla="*/ 5573549 w 11896615"/>
              <a:gd name="connsiteY20" fmla="*/ 2071753 h 2533721"/>
              <a:gd name="connsiteX21" fmla="*/ 5553608 w 11896615"/>
              <a:gd name="connsiteY21" fmla="*/ 2007252 h 2533721"/>
              <a:gd name="connsiteX22" fmla="*/ 5467149 w 11896615"/>
              <a:gd name="connsiteY22" fmla="*/ 1913661 h 2533721"/>
              <a:gd name="connsiteX23" fmla="*/ 5463113 w 11896615"/>
              <a:gd name="connsiteY23" fmla="*/ 1907879 h 2533721"/>
              <a:gd name="connsiteX24" fmla="*/ 5456953 w 11896615"/>
              <a:gd name="connsiteY24" fmla="*/ 1913881 h 2533721"/>
              <a:gd name="connsiteX25" fmla="*/ 5364018 w 11896615"/>
              <a:gd name="connsiteY25" fmla="*/ 1960801 h 2533721"/>
              <a:gd name="connsiteX26" fmla="*/ 4851075 w 11896615"/>
              <a:gd name="connsiteY26" fmla="*/ 1739305 h 2533721"/>
              <a:gd name="connsiteX27" fmla="*/ 4765514 w 11896615"/>
              <a:gd name="connsiteY27" fmla="*/ 1621306 h 2533721"/>
              <a:gd name="connsiteX28" fmla="*/ 4754149 w 11896615"/>
              <a:gd name="connsiteY28" fmla="*/ 1657194 h 2533721"/>
              <a:gd name="connsiteX29" fmla="*/ 4473222 w 11896615"/>
              <a:gd name="connsiteY29" fmla="*/ 1929757 h 2533721"/>
              <a:gd name="connsiteX30" fmla="*/ 4077961 w 11896615"/>
              <a:gd name="connsiteY30" fmla="*/ 1602748 h 2533721"/>
              <a:gd name="connsiteX31" fmla="*/ 4069432 w 11896615"/>
              <a:gd name="connsiteY31" fmla="*/ 1581307 h 2533721"/>
              <a:gd name="connsiteX32" fmla="*/ 4042676 w 11896615"/>
              <a:gd name="connsiteY32" fmla="*/ 1625705 h 2533721"/>
              <a:gd name="connsiteX33" fmla="*/ 3766753 w 11896615"/>
              <a:gd name="connsiteY33" fmla="*/ 1799385 h 2533721"/>
              <a:gd name="connsiteX34" fmla="*/ 3531252 w 11896615"/>
              <a:gd name="connsiteY34" fmla="*/ 1743819 h 2533721"/>
              <a:gd name="connsiteX35" fmla="*/ 3481467 w 11896615"/>
              <a:gd name="connsiteY35" fmla="*/ 1707997 h 2533721"/>
              <a:gd name="connsiteX36" fmla="*/ 3423658 w 11896615"/>
              <a:gd name="connsiteY36" fmla="*/ 1754035 h 2533721"/>
              <a:gd name="connsiteX37" fmla="*/ 3203815 w 11896615"/>
              <a:gd name="connsiteY37" fmla="*/ 1819156 h 2533721"/>
              <a:gd name="connsiteX38" fmla="*/ 3146068 w 11896615"/>
              <a:gd name="connsiteY38" fmla="*/ 1814878 h 2533721"/>
              <a:gd name="connsiteX39" fmla="*/ 3114724 w 11896615"/>
              <a:gd name="connsiteY39" fmla="*/ 1807859 h 2533721"/>
              <a:gd name="connsiteX40" fmla="*/ 3112353 w 11896615"/>
              <a:gd name="connsiteY40" fmla="*/ 1808586 h 2533721"/>
              <a:gd name="connsiteX41" fmla="*/ 2940363 w 11896615"/>
              <a:gd name="connsiteY41" fmla="*/ 1812553 h 2533721"/>
              <a:gd name="connsiteX42" fmla="*/ 2737330 w 11896615"/>
              <a:gd name="connsiteY42" fmla="*/ 1706021 h 2533721"/>
              <a:gd name="connsiteX43" fmla="*/ 2667356 w 11896615"/>
              <a:gd name="connsiteY43" fmla="*/ 1623457 h 2533721"/>
              <a:gd name="connsiteX44" fmla="*/ 2637485 w 11896615"/>
              <a:gd name="connsiteY44" fmla="*/ 1637102 h 2533721"/>
              <a:gd name="connsiteX45" fmla="*/ 2395678 w 11896615"/>
              <a:gd name="connsiteY45" fmla="*/ 1645927 h 2533721"/>
              <a:gd name="connsiteX46" fmla="*/ 2158689 w 11896615"/>
              <a:gd name="connsiteY46" fmla="*/ 1422020 h 2533721"/>
              <a:gd name="connsiteX47" fmla="*/ 2141054 w 11896615"/>
              <a:gd name="connsiteY47" fmla="*/ 1373275 h 2533721"/>
              <a:gd name="connsiteX48" fmla="*/ 2128528 w 11896615"/>
              <a:gd name="connsiteY48" fmla="*/ 1392655 h 2533721"/>
              <a:gd name="connsiteX49" fmla="*/ 1677339 w 11896615"/>
              <a:gd name="connsiteY49" fmla="*/ 1636775 h 2533721"/>
              <a:gd name="connsiteX50" fmla="*/ 1454623 w 11896615"/>
              <a:gd name="connsiteY50" fmla="*/ 1314893 h 2533721"/>
              <a:gd name="connsiteX51" fmla="*/ 1450436 w 11896615"/>
              <a:gd name="connsiteY51" fmla="*/ 1277482 h 2533721"/>
              <a:gd name="connsiteX52" fmla="*/ 1343610 w 11896615"/>
              <a:gd name="connsiteY52" fmla="*/ 1376641 h 2533721"/>
              <a:gd name="connsiteX53" fmla="*/ 797443 w 11896615"/>
              <a:gd name="connsiteY53" fmla="*/ 1494424 h 2533721"/>
              <a:gd name="connsiteX54" fmla="*/ 715375 w 11896615"/>
              <a:gd name="connsiteY54" fmla="*/ 1430367 h 2533721"/>
              <a:gd name="connsiteX55" fmla="*/ 710497 w 11896615"/>
              <a:gd name="connsiteY55" fmla="*/ 1423284 h 2533721"/>
              <a:gd name="connsiteX56" fmla="*/ 705416 w 11896615"/>
              <a:gd name="connsiteY56" fmla="*/ 1428173 h 2533721"/>
              <a:gd name="connsiteX57" fmla="*/ 181286 w 11896615"/>
              <a:gd name="connsiteY57" fmla="*/ 1558005 h 2533721"/>
              <a:gd name="connsiteX58" fmla="*/ 158109 w 11896615"/>
              <a:gd name="connsiteY58" fmla="*/ 600889 h 2533721"/>
              <a:gd name="connsiteX59" fmla="*/ 883491 w 11896615"/>
              <a:gd name="connsiteY59" fmla="*/ 72229 h 2533721"/>
              <a:gd name="connsiteX60" fmla="*/ 976355 w 11896615"/>
              <a:gd name="connsiteY60" fmla="*/ 103814 h 2533721"/>
              <a:gd name="connsiteX61" fmla="*/ 1017318 w 11896615"/>
              <a:gd name="connsiteY61" fmla="*/ 131086 h 2533721"/>
              <a:gd name="connsiteX62" fmla="*/ 1046046 w 11896615"/>
              <a:gd name="connsiteY62" fmla="*/ 158294 h 2533721"/>
              <a:gd name="connsiteX63" fmla="*/ 1046345 w 11896615"/>
              <a:gd name="connsiteY63" fmla="*/ 158016 h 2533721"/>
              <a:gd name="connsiteX64" fmla="*/ 1494292 w 11896615"/>
              <a:gd name="connsiteY64" fmla="*/ 5719 h 2533721"/>
              <a:gd name="connsiteX65" fmla="*/ 1592512 w 11896615"/>
              <a:gd name="connsiteY65" fmla="*/ 40233 h 2533721"/>
              <a:gd name="connsiteX66" fmla="*/ 1735377 w 11896615"/>
              <a:gd name="connsiteY66" fmla="*/ 192562 h 2533721"/>
              <a:gd name="connsiteX67" fmla="*/ 1754253 w 11896615"/>
              <a:gd name="connsiteY67" fmla="*/ 244680 h 2533721"/>
              <a:gd name="connsiteX68" fmla="*/ 1797217 w 11896615"/>
              <a:gd name="connsiteY68" fmla="*/ 194164 h 2533721"/>
              <a:gd name="connsiteX69" fmla="*/ 2161840 w 11896615"/>
              <a:gd name="connsiteY69" fmla="*/ 51825 h 2533721"/>
              <a:gd name="connsiteX70" fmla="*/ 2352673 w 11896615"/>
              <a:gd name="connsiteY70" fmla="*/ 258150 h 2533721"/>
              <a:gd name="connsiteX71" fmla="*/ 2362906 w 11896615"/>
              <a:gd name="connsiteY71" fmla="*/ 295240 h 2533721"/>
              <a:gd name="connsiteX72" fmla="*/ 2372250 w 11896615"/>
              <a:gd name="connsiteY72" fmla="*/ 282674 h 2533721"/>
              <a:gd name="connsiteX73" fmla="*/ 2845641 w 11896615"/>
              <a:gd name="connsiteY73" fmla="*/ 54367 h 2533721"/>
              <a:gd name="connsiteX74" fmla="*/ 2898122 w 11896615"/>
              <a:gd name="connsiteY74" fmla="*/ 66573 h 2533721"/>
              <a:gd name="connsiteX75" fmla="*/ 3035693 w 11896615"/>
              <a:gd name="connsiteY75" fmla="*/ 149434 h 2533721"/>
              <a:gd name="connsiteX76" fmla="*/ 3070436 w 11896615"/>
              <a:gd name="connsiteY76" fmla="*/ 187547 h 2533721"/>
              <a:gd name="connsiteX77" fmla="*/ 3089989 w 11896615"/>
              <a:gd name="connsiteY77" fmla="*/ 178642 h 2533721"/>
              <a:gd name="connsiteX78" fmla="*/ 3203815 w 11896615"/>
              <a:gd name="connsiteY78" fmla="*/ 161806 h 2533721"/>
              <a:gd name="connsiteX79" fmla="*/ 3261562 w 11896615"/>
              <a:gd name="connsiteY79" fmla="*/ 166084 h 2533721"/>
              <a:gd name="connsiteX80" fmla="*/ 3365118 w 11896615"/>
              <a:gd name="connsiteY80" fmla="*/ 196093 h 2533721"/>
              <a:gd name="connsiteX81" fmla="*/ 3409138 w 11896615"/>
              <a:gd name="connsiteY81" fmla="*/ 221989 h 2533721"/>
              <a:gd name="connsiteX82" fmla="*/ 3429202 w 11896615"/>
              <a:gd name="connsiteY82" fmla="*/ 207164 h 2533721"/>
              <a:gd name="connsiteX83" fmla="*/ 3580233 w 11896615"/>
              <a:gd name="connsiteY83" fmla="*/ 152564 h 2533721"/>
              <a:gd name="connsiteX84" fmla="*/ 3634084 w 11896615"/>
              <a:gd name="connsiteY84" fmla="*/ 150770 h 2533721"/>
              <a:gd name="connsiteX85" fmla="*/ 4054194 w 11896615"/>
              <a:gd name="connsiteY85" fmla="*/ 466574 h 2533721"/>
              <a:gd name="connsiteX86" fmla="*/ 4060923 w 11896615"/>
              <a:gd name="connsiteY86" fmla="*/ 480713 h 2533721"/>
              <a:gd name="connsiteX87" fmla="*/ 4078157 w 11896615"/>
              <a:gd name="connsiteY87" fmla="*/ 446313 h 2533721"/>
              <a:gd name="connsiteX88" fmla="*/ 4305389 w 11896615"/>
              <a:gd name="connsiteY88" fmla="*/ 280927 h 2533721"/>
              <a:gd name="connsiteX89" fmla="*/ 4635473 w 11896615"/>
              <a:gd name="connsiteY89" fmla="*/ 491296 h 2533721"/>
              <a:gd name="connsiteX90" fmla="*/ 4667822 w 11896615"/>
              <a:gd name="connsiteY90" fmla="*/ 549187 h 2533721"/>
              <a:gd name="connsiteX91" fmla="*/ 4696449 w 11896615"/>
              <a:gd name="connsiteY91" fmla="*/ 501720 h 2533721"/>
              <a:gd name="connsiteX92" fmla="*/ 4866151 w 11896615"/>
              <a:gd name="connsiteY92" fmla="*/ 379999 h 2533721"/>
              <a:gd name="connsiteX93" fmla="*/ 4969200 w 11896615"/>
              <a:gd name="connsiteY93" fmla="*/ 365195 h 2533721"/>
              <a:gd name="connsiteX94" fmla="*/ 5379094 w 11896615"/>
              <a:gd name="connsiteY94" fmla="*/ 601496 h 2533721"/>
              <a:gd name="connsiteX95" fmla="*/ 5379333 w 11896615"/>
              <a:gd name="connsiteY95" fmla="*/ 601826 h 2533721"/>
              <a:gd name="connsiteX96" fmla="*/ 5412793 w 11896615"/>
              <a:gd name="connsiteY96" fmla="*/ 580708 h 2533721"/>
              <a:gd name="connsiteX97" fmla="*/ 5458269 w 11896615"/>
              <a:gd name="connsiteY97" fmla="*/ 561901 h 2533721"/>
              <a:gd name="connsiteX98" fmla="*/ 5555496 w 11896615"/>
              <a:gd name="connsiteY98" fmla="*/ 548930 h 2533721"/>
              <a:gd name="connsiteX99" fmla="*/ 5980042 w 11896615"/>
              <a:gd name="connsiteY99" fmla="*/ 833920 h 2533721"/>
              <a:gd name="connsiteX100" fmla="*/ 6015325 w 11896615"/>
              <a:gd name="connsiteY100" fmla="*/ 889116 h 2533721"/>
              <a:gd name="connsiteX101" fmla="*/ 6052708 w 11896615"/>
              <a:gd name="connsiteY101" fmla="*/ 859380 h 2533721"/>
              <a:gd name="connsiteX102" fmla="*/ 6431133 w 11896615"/>
              <a:gd name="connsiteY102" fmla="*/ 747173 h 2533721"/>
              <a:gd name="connsiteX103" fmla="*/ 6523440 w 11896615"/>
              <a:gd name="connsiteY103" fmla="*/ 780347 h 2533721"/>
              <a:gd name="connsiteX104" fmla="*/ 6563930 w 11896615"/>
              <a:gd name="connsiteY104" fmla="*/ 808318 h 2533721"/>
              <a:gd name="connsiteX105" fmla="*/ 6592186 w 11896615"/>
              <a:gd name="connsiteY105" fmla="*/ 836015 h 2533721"/>
              <a:gd name="connsiteX106" fmla="*/ 6592490 w 11896615"/>
              <a:gd name="connsiteY106" fmla="*/ 835742 h 2533721"/>
              <a:gd name="connsiteX107" fmla="*/ 7042985 w 11896615"/>
              <a:gd name="connsiteY107" fmla="*/ 691155 h 2533721"/>
              <a:gd name="connsiteX108" fmla="*/ 7140598 w 11896615"/>
              <a:gd name="connsiteY108" fmla="*/ 727350 h 2533721"/>
              <a:gd name="connsiteX109" fmla="*/ 7280828 w 11896615"/>
              <a:gd name="connsiteY109" fmla="*/ 882108 h 2533721"/>
              <a:gd name="connsiteX110" fmla="*/ 7298807 w 11896615"/>
              <a:gd name="connsiteY110" fmla="*/ 934542 h 2533721"/>
              <a:gd name="connsiteX111" fmla="*/ 7342631 w 11896615"/>
              <a:gd name="connsiteY111" fmla="*/ 884771 h 2533721"/>
              <a:gd name="connsiteX112" fmla="*/ 7709644 w 11896615"/>
              <a:gd name="connsiteY112" fmla="*/ 748711 h 2533721"/>
              <a:gd name="connsiteX113" fmla="*/ 7896906 w 11896615"/>
              <a:gd name="connsiteY113" fmla="*/ 958281 h 2533721"/>
              <a:gd name="connsiteX114" fmla="*/ 7906502 w 11896615"/>
              <a:gd name="connsiteY114" fmla="*/ 995541 h 2533721"/>
              <a:gd name="connsiteX115" fmla="*/ 7916060 w 11896615"/>
              <a:gd name="connsiteY115" fmla="*/ 983137 h 2533721"/>
              <a:gd name="connsiteX116" fmla="*/ 8393300 w 11896615"/>
              <a:gd name="connsiteY116" fmla="*/ 762988 h 2533721"/>
              <a:gd name="connsiteX117" fmla="*/ 8445563 w 11896615"/>
              <a:gd name="connsiteY117" fmla="*/ 776093 h 2533721"/>
              <a:gd name="connsiteX118" fmla="*/ 8581691 w 11896615"/>
              <a:gd name="connsiteY118" fmla="*/ 861303 h 2533721"/>
              <a:gd name="connsiteX119" fmla="*/ 8601567 w 11896615"/>
              <a:gd name="connsiteY119" fmla="*/ 883871 h 2533721"/>
              <a:gd name="connsiteX120" fmla="*/ 8634780 w 11896615"/>
              <a:gd name="connsiteY120" fmla="*/ 856462 h 2533721"/>
              <a:gd name="connsiteX121" fmla="*/ 8903902 w 11896615"/>
              <a:gd name="connsiteY121" fmla="*/ 761367 h 2533721"/>
              <a:gd name="connsiteX122" fmla="*/ 9000149 w 11896615"/>
              <a:gd name="connsiteY122" fmla="*/ 780286 h 2533721"/>
              <a:gd name="connsiteX123" fmla="*/ 9044382 w 11896615"/>
              <a:gd name="connsiteY123" fmla="*/ 801852 h 2533721"/>
              <a:gd name="connsiteX124" fmla="*/ 9076482 w 11896615"/>
              <a:gd name="connsiteY124" fmla="*/ 824986 h 2533721"/>
              <a:gd name="connsiteX125" fmla="*/ 9076741 w 11896615"/>
              <a:gd name="connsiteY125" fmla="*/ 824671 h 2533721"/>
              <a:gd name="connsiteX126" fmla="*/ 9500379 w 11896615"/>
              <a:gd name="connsiteY126" fmla="*/ 613999 h 2533721"/>
              <a:gd name="connsiteX127" fmla="*/ 9602324 w 11896615"/>
              <a:gd name="connsiteY127" fmla="*/ 635107 h 2533721"/>
              <a:gd name="connsiteX128" fmla="*/ 9764226 w 11896615"/>
              <a:gd name="connsiteY128" fmla="*/ 767025 h 2533721"/>
              <a:gd name="connsiteX129" fmla="*/ 9789884 w 11896615"/>
              <a:gd name="connsiteY129" fmla="*/ 816159 h 2533721"/>
              <a:gd name="connsiteX130" fmla="*/ 9825727 w 11896615"/>
              <a:gd name="connsiteY130" fmla="*/ 760365 h 2533721"/>
              <a:gd name="connsiteX131" fmla="*/ 10168112 w 11896615"/>
              <a:gd name="connsiteY131" fmla="*/ 570674 h 2533721"/>
              <a:gd name="connsiteX132" fmla="*/ 10384755 w 11896615"/>
              <a:gd name="connsiteY132" fmla="*/ 749709 h 2533721"/>
              <a:gd name="connsiteX133" fmla="*/ 10399842 w 11896615"/>
              <a:gd name="connsiteY133" fmla="*/ 785103 h 2533721"/>
              <a:gd name="connsiteX134" fmla="*/ 10407428 w 11896615"/>
              <a:gd name="connsiteY134" fmla="*/ 771403 h 2533721"/>
              <a:gd name="connsiteX135" fmla="*/ 10846146 w 11896615"/>
              <a:gd name="connsiteY135" fmla="*/ 482008 h 2533721"/>
              <a:gd name="connsiteX136" fmla="*/ 10899786 w 11896615"/>
              <a:gd name="connsiteY136" fmla="*/ 487106 h 2533721"/>
              <a:gd name="connsiteX137" fmla="*/ 11047177 w 11896615"/>
              <a:gd name="connsiteY137" fmla="*/ 550882 h 2533721"/>
              <a:gd name="connsiteX138" fmla="*/ 11086693 w 11896615"/>
              <a:gd name="connsiteY138" fmla="*/ 584021 h 2533721"/>
              <a:gd name="connsiteX139" fmla="*/ 11104884 w 11896615"/>
              <a:gd name="connsiteY139" fmla="*/ 572587 h 2533721"/>
              <a:gd name="connsiteX140" fmla="*/ 11215448 w 11896615"/>
              <a:gd name="connsiteY140" fmla="*/ 540723 h 2533721"/>
              <a:gd name="connsiteX141" fmla="*/ 11273250 w 11896615"/>
              <a:gd name="connsiteY141" fmla="*/ 537263 h 2533721"/>
              <a:gd name="connsiteX142" fmla="*/ 11885703 w 11896615"/>
              <a:gd name="connsiteY142" fmla="*/ 1286680 h 2533721"/>
              <a:gd name="connsiteX143" fmla="*/ 11436460 w 11896615"/>
              <a:gd name="connsiteY143" fmla="*/ 2183271 h 2533721"/>
              <a:gd name="connsiteX144" fmla="*/ 11008290 w 11896615"/>
              <a:gd name="connsiteY144" fmla="*/ 1995982 h 2533721"/>
              <a:gd name="connsiteX145" fmla="*/ 10990356 w 11896615"/>
              <a:gd name="connsiteY145" fmla="*/ 1972195 h 2533721"/>
              <a:gd name="connsiteX146" fmla="*/ 10926245 w 11896615"/>
              <a:gd name="connsiteY146" fmla="*/ 2030898 h 2533721"/>
              <a:gd name="connsiteX147" fmla="*/ 10612439 w 11896615"/>
              <a:gd name="connsiteY147" fmla="*/ 2119356 h 2533721"/>
              <a:gd name="connsiteX148" fmla="*/ 10347708 w 11896615"/>
              <a:gd name="connsiteY148" fmla="*/ 1929053 h 2533721"/>
              <a:gd name="connsiteX149" fmla="*/ 10323730 w 11896615"/>
              <a:gd name="connsiteY149" fmla="*/ 1883094 h 2533721"/>
              <a:gd name="connsiteX150" fmla="*/ 10313901 w 11896615"/>
              <a:gd name="connsiteY150" fmla="*/ 1903972 h 2533721"/>
              <a:gd name="connsiteX151" fmla="*/ 9899296 w 11896615"/>
              <a:gd name="connsiteY151" fmla="*/ 2206078 h 2533721"/>
              <a:gd name="connsiteX152" fmla="*/ 9635645 w 11896615"/>
              <a:gd name="connsiteY152" fmla="*/ 1916771 h 2533721"/>
              <a:gd name="connsiteX153" fmla="*/ 9626507 w 11896615"/>
              <a:gd name="connsiteY153" fmla="*/ 1880252 h 2533721"/>
              <a:gd name="connsiteX154" fmla="*/ 9533858 w 11896615"/>
              <a:gd name="connsiteY154" fmla="*/ 1992771 h 2533721"/>
              <a:gd name="connsiteX155" fmla="*/ 9203380 w 11896615"/>
              <a:gd name="connsiteY155" fmla="*/ 2195674 h 2533721"/>
              <a:gd name="connsiteX156" fmla="*/ 9182968 w 11896615"/>
              <a:gd name="connsiteY156" fmla="*/ 2198109 h 2533721"/>
              <a:gd name="connsiteX157" fmla="*/ 9124610 w 11896615"/>
              <a:gd name="connsiteY157" fmla="*/ 2297841 h 2533721"/>
              <a:gd name="connsiteX158" fmla="*/ 8721133 w 11896615"/>
              <a:gd name="connsiteY158" fmla="*/ 2533664 h 2533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</a:cxnLst>
            <a:rect l="l" t="t" r="r" b="b"/>
            <a:pathLst>
              <a:path w="11896615" h="2533721">
                <a:moveTo>
                  <a:pt x="8721133" y="2533664"/>
                </a:moveTo>
                <a:cubicBezTo>
                  <a:pt x="8565192" y="2530988"/>
                  <a:pt x="8425607" y="2435826"/>
                  <a:pt x="8325988" y="2284133"/>
                </a:cubicBezTo>
                <a:lnTo>
                  <a:pt x="8322415" y="2277515"/>
                </a:lnTo>
                <a:lnTo>
                  <a:pt x="8321923" y="2277160"/>
                </a:lnTo>
                <a:lnTo>
                  <a:pt x="8307709" y="2260684"/>
                </a:lnTo>
                <a:lnTo>
                  <a:pt x="8239625" y="2306317"/>
                </a:lnTo>
                <a:cubicBezTo>
                  <a:pt x="8131631" y="2364201"/>
                  <a:pt x="8019186" y="2381350"/>
                  <a:pt x="7916088" y="2346591"/>
                </a:cubicBezTo>
                <a:cubicBezTo>
                  <a:pt x="7812991" y="2311834"/>
                  <a:pt x="7733881" y="2230104"/>
                  <a:pt x="7682977" y="2118650"/>
                </a:cubicBezTo>
                <a:lnTo>
                  <a:pt x="7666182" y="2069610"/>
                </a:lnTo>
                <a:lnTo>
                  <a:pt x="7653325" y="2088772"/>
                </a:lnTo>
                <a:cubicBezTo>
                  <a:pt x="7511045" y="2274342"/>
                  <a:pt x="7340595" y="2371389"/>
                  <a:pt x="7198012" y="2325112"/>
                </a:cubicBezTo>
                <a:cubicBezTo>
                  <a:pt x="7083946" y="2288091"/>
                  <a:pt x="7009310" y="2166354"/>
                  <a:pt x="6980854" y="1999455"/>
                </a:cubicBezTo>
                <a:lnTo>
                  <a:pt x="6977309" y="1961978"/>
                </a:lnTo>
                <a:lnTo>
                  <a:pt x="6868797" y="2059289"/>
                </a:lnTo>
                <a:cubicBezTo>
                  <a:pt x="6680135" y="2205534"/>
                  <a:pt x="6473612" y="2254733"/>
                  <a:pt x="6320689" y="2167681"/>
                </a:cubicBezTo>
                <a:cubicBezTo>
                  <a:pt x="6290104" y="2150271"/>
                  <a:pt x="6263112" y="2128236"/>
                  <a:pt x="6239733" y="2102225"/>
                </a:cubicBezTo>
                <a:lnTo>
                  <a:pt x="6234977" y="2095060"/>
                </a:lnTo>
                <a:lnTo>
                  <a:pt x="6229813" y="2099861"/>
                </a:lnTo>
                <a:cubicBezTo>
                  <a:pt x="6091862" y="2211564"/>
                  <a:pt x="5945712" y="2269729"/>
                  <a:pt x="5820578" y="2257288"/>
                </a:cubicBezTo>
                <a:cubicBezTo>
                  <a:pt x="5778867" y="2253141"/>
                  <a:pt x="5739491" y="2241149"/>
                  <a:pt x="5703532" y="2220679"/>
                </a:cubicBezTo>
                <a:cubicBezTo>
                  <a:pt x="5645997" y="2187927"/>
                  <a:pt x="5602657" y="2136574"/>
                  <a:pt x="5573549" y="2071753"/>
                </a:cubicBezTo>
                <a:lnTo>
                  <a:pt x="5553608" y="2007252"/>
                </a:lnTo>
                <a:lnTo>
                  <a:pt x="5467149" y="1913661"/>
                </a:lnTo>
                <a:lnTo>
                  <a:pt x="5463113" y="1907879"/>
                </a:lnTo>
                <a:lnTo>
                  <a:pt x="5456953" y="1913881"/>
                </a:lnTo>
                <a:cubicBezTo>
                  <a:pt x="5428617" y="1934379"/>
                  <a:pt x="5397586" y="1950229"/>
                  <a:pt x="5364018" y="1960801"/>
                </a:cubicBezTo>
                <a:cubicBezTo>
                  <a:pt x="5196181" y="2013661"/>
                  <a:pt x="5004670" y="1922033"/>
                  <a:pt x="4851075" y="1739305"/>
                </a:cubicBezTo>
                <a:lnTo>
                  <a:pt x="4765514" y="1621306"/>
                </a:lnTo>
                <a:lnTo>
                  <a:pt x="4754149" y="1657194"/>
                </a:lnTo>
                <a:cubicBezTo>
                  <a:pt x="4691150" y="1814343"/>
                  <a:pt x="4592529" y="1917613"/>
                  <a:pt x="4473222" y="1929757"/>
                </a:cubicBezTo>
                <a:cubicBezTo>
                  <a:pt x="4324088" y="1944938"/>
                  <a:pt x="4177926" y="1814141"/>
                  <a:pt x="4077961" y="1602748"/>
                </a:cubicBezTo>
                <a:lnTo>
                  <a:pt x="4069432" y="1581307"/>
                </a:lnTo>
                <a:lnTo>
                  <a:pt x="4042676" y="1625705"/>
                </a:lnTo>
                <a:cubicBezTo>
                  <a:pt x="3969422" y="1723924"/>
                  <a:pt x="3874861" y="1787141"/>
                  <a:pt x="3766753" y="1799385"/>
                </a:cubicBezTo>
                <a:cubicBezTo>
                  <a:pt x="3685672" y="1808568"/>
                  <a:pt x="3605607" y="1788102"/>
                  <a:pt x="3531252" y="1743819"/>
                </a:cubicBezTo>
                <a:lnTo>
                  <a:pt x="3481467" y="1707997"/>
                </a:lnTo>
                <a:lnTo>
                  <a:pt x="3423658" y="1754035"/>
                </a:lnTo>
                <a:cubicBezTo>
                  <a:pt x="3356087" y="1795968"/>
                  <a:pt x="3281797" y="1819156"/>
                  <a:pt x="3203815" y="1819156"/>
                </a:cubicBezTo>
                <a:cubicBezTo>
                  <a:pt x="3184320" y="1819156"/>
                  <a:pt x="3165055" y="1817707"/>
                  <a:pt x="3146068" y="1814878"/>
                </a:cubicBezTo>
                <a:lnTo>
                  <a:pt x="3114724" y="1807859"/>
                </a:lnTo>
                <a:lnTo>
                  <a:pt x="3112353" y="1808586"/>
                </a:lnTo>
                <a:cubicBezTo>
                  <a:pt x="3055607" y="1822046"/>
                  <a:pt x="2997739" y="1823899"/>
                  <a:pt x="2940363" y="1812553"/>
                </a:cubicBezTo>
                <a:cubicBezTo>
                  <a:pt x="2863864" y="1797425"/>
                  <a:pt x="2795483" y="1760266"/>
                  <a:pt x="2737330" y="1706021"/>
                </a:cubicBezTo>
                <a:lnTo>
                  <a:pt x="2667356" y="1623457"/>
                </a:lnTo>
                <a:lnTo>
                  <a:pt x="2637485" y="1637102"/>
                </a:lnTo>
                <a:cubicBezTo>
                  <a:pt x="2555952" y="1666119"/>
                  <a:pt x="2473437" y="1670665"/>
                  <a:pt x="2395678" y="1645927"/>
                </a:cubicBezTo>
                <a:cubicBezTo>
                  <a:pt x="2291999" y="1612944"/>
                  <a:pt x="2211498" y="1532584"/>
                  <a:pt x="2158689" y="1422020"/>
                </a:cubicBezTo>
                <a:lnTo>
                  <a:pt x="2141054" y="1373275"/>
                </a:lnTo>
                <a:lnTo>
                  <a:pt x="2128528" y="1392655"/>
                </a:lnTo>
                <a:cubicBezTo>
                  <a:pt x="1989454" y="1580640"/>
                  <a:pt x="1820695" y="1680598"/>
                  <a:pt x="1677339" y="1636775"/>
                </a:cubicBezTo>
                <a:cubicBezTo>
                  <a:pt x="1562654" y="1601717"/>
                  <a:pt x="1485940" y="1481278"/>
                  <a:pt x="1454623" y="1314893"/>
                </a:cubicBezTo>
                <a:lnTo>
                  <a:pt x="1450436" y="1277482"/>
                </a:lnTo>
                <a:lnTo>
                  <a:pt x="1343610" y="1376641"/>
                </a:lnTo>
                <a:cubicBezTo>
                  <a:pt x="1157486" y="1526102"/>
                  <a:pt x="951837" y="1578838"/>
                  <a:pt x="797443" y="1494424"/>
                </a:cubicBezTo>
                <a:cubicBezTo>
                  <a:pt x="766564" y="1477541"/>
                  <a:pt x="739197" y="1455972"/>
                  <a:pt x="715375" y="1430367"/>
                </a:cubicBezTo>
                <a:lnTo>
                  <a:pt x="710497" y="1423284"/>
                </a:lnTo>
                <a:lnTo>
                  <a:pt x="705416" y="1428173"/>
                </a:lnTo>
                <a:cubicBezTo>
                  <a:pt x="524066" y="1580245"/>
                  <a:pt x="326506" y="1637404"/>
                  <a:pt x="181286" y="1558005"/>
                </a:cubicBezTo>
                <a:cubicBezTo>
                  <a:pt x="-51066" y="1430968"/>
                  <a:pt x="-61443" y="1002453"/>
                  <a:pt x="158109" y="600889"/>
                </a:cubicBezTo>
                <a:cubicBezTo>
                  <a:pt x="350218" y="249520"/>
                  <a:pt x="654711" y="35211"/>
                  <a:pt x="883491" y="72229"/>
                </a:cubicBezTo>
                <a:cubicBezTo>
                  <a:pt x="916174" y="77517"/>
                  <a:pt x="947311" y="87934"/>
                  <a:pt x="976355" y="103814"/>
                </a:cubicBezTo>
                <a:cubicBezTo>
                  <a:pt x="990877" y="111754"/>
                  <a:pt x="1004532" y="120871"/>
                  <a:pt x="1017318" y="131086"/>
                </a:cubicBezTo>
                <a:lnTo>
                  <a:pt x="1046046" y="158294"/>
                </a:lnTo>
                <a:lnTo>
                  <a:pt x="1046345" y="158016"/>
                </a:lnTo>
                <a:cubicBezTo>
                  <a:pt x="1195246" y="38447"/>
                  <a:pt x="1356640" y="-19218"/>
                  <a:pt x="1494292" y="5719"/>
                </a:cubicBezTo>
                <a:cubicBezTo>
                  <a:pt x="1528705" y="11953"/>
                  <a:pt x="1561633" y="23350"/>
                  <a:pt x="1592512" y="40233"/>
                </a:cubicBezTo>
                <a:cubicBezTo>
                  <a:pt x="1654270" y="73998"/>
                  <a:pt x="1701980" y="126511"/>
                  <a:pt x="1735377" y="192562"/>
                </a:cubicBezTo>
                <a:lnTo>
                  <a:pt x="1754253" y="244680"/>
                </a:lnTo>
                <a:lnTo>
                  <a:pt x="1797217" y="194164"/>
                </a:lnTo>
                <a:cubicBezTo>
                  <a:pt x="1916213" y="73729"/>
                  <a:pt x="2047155" y="16767"/>
                  <a:pt x="2161840" y="51825"/>
                </a:cubicBezTo>
                <a:cubicBezTo>
                  <a:pt x="2247854" y="78118"/>
                  <a:pt x="2312509" y="152439"/>
                  <a:pt x="2352673" y="258150"/>
                </a:cubicBezTo>
                <a:lnTo>
                  <a:pt x="2362906" y="295240"/>
                </a:lnTo>
                <a:lnTo>
                  <a:pt x="2372250" y="282674"/>
                </a:lnTo>
                <a:cubicBezTo>
                  <a:pt x="2513359" y="119382"/>
                  <a:pt x="2686461" y="30446"/>
                  <a:pt x="2845641" y="54367"/>
                </a:cubicBezTo>
                <a:cubicBezTo>
                  <a:pt x="2863327" y="57025"/>
                  <a:pt x="2880842" y="61076"/>
                  <a:pt x="2898122" y="66573"/>
                </a:cubicBezTo>
                <a:cubicBezTo>
                  <a:pt x="2949961" y="83065"/>
                  <a:pt x="2996006" y="111401"/>
                  <a:pt x="3035693" y="149434"/>
                </a:cubicBezTo>
                <a:lnTo>
                  <a:pt x="3070436" y="187547"/>
                </a:lnTo>
                <a:lnTo>
                  <a:pt x="3089989" y="178642"/>
                </a:lnTo>
                <a:cubicBezTo>
                  <a:pt x="3126756" y="167603"/>
                  <a:pt x="3164824" y="161806"/>
                  <a:pt x="3203815" y="161806"/>
                </a:cubicBezTo>
                <a:cubicBezTo>
                  <a:pt x="3223310" y="161806"/>
                  <a:pt x="3242575" y="163255"/>
                  <a:pt x="3261562" y="166084"/>
                </a:cubicBezTo>
                <a:cubicBezTo>
                  <a:pt x="3297162" y="171389"/>
                  <a:pt x="3331785" y="181544"/>
                  <a:pt x="3365118" y="196093"/>
                </a:cubicBezTo>
                <a:lnTo>
                  <a:pt x="3409138" y="221989"/>
                </a:lnTo>
                <a:lnTo>
                  <a:pt x="3429202" y="207164"/>
                </a:lnTo>
                <a:cubicBezTo>
                  <a:pt x="3475512" y="177552"/>
                  <a:pt x="3526179" y="158686"/>
                  <a:pt x="3580233" y="152564"/>
                </a:cubicBezTo>
                <a:cubicBezTo>
                  <a:pt x="3598251" y="150523"/>
                  <a:pt x="3616219" y="149947"/>
                  <a:pt x="3634084" y="150770"/>
                </a:cubicBezTo>
                <a:cubicBezTo>
                  <a:pt x="3794881" y="158183"/>
                  <a:pt x="3947442" y="279010"/>
                  <a:pt x="4054194" y="466574"/>
                </a:cubicBezTo>
                <a:lnTo>
                  <a:pt x="4060923" y="480713"/>
                </a:lnTo>
                <a:lnTo>
                  <a:pt x="4078157" y="446313"/>
                </a:lnTo>
                <a:cubicBezTo>
                  <a:pt x="4138064" y="350402"/>
                  <a:pt x="4215908" y="290035"/>
                  <a:pt x="4305389" y="280927"/>
                </a:cubicBezTo>
                <a:cubicBezTo>
                  <a:pt x="4424696" y="268783"/>
                  <a:pt x="4542102" y="350064"/>
                  <a:pt x="4635473" y="491296"/>
                </a:cubicBezTo>
                <a:lnTo>
                  <a:pt x="4667822" y="549187"/>
                </a:lnTo>
                <a:lnTo>
                  <a:pt x="4696449" y="501720"/>
                </a:lnTo>
                <a:cubicBezTo>
                  <a:pt x="4742025" y="443403"/>
                  <a:pt x="4799016" y="401142"/>
                  <a:pt x="4866151" y="379999"/>
                </a:cubicBezTo>
                <a:cubicBezTo>
                  <a:pt x="4899718" y="369427"/>
                  <a:pt x="4934232" y="364634"/>
                  <a:pt x="4969200" y="365195"/>
                </a:cubicBezTo>
                <a:cubicBezTo>
                  <a:pt x="5109075" y="367434"/>
                  <a:pt x="5256217" y="455313"/>
                  <a:pt x="5379094" y="601496"/>
                </a:cubicBezTo>
                <a:lnTo>
                  <a:pt x="5379333" y="601826"/>
                </a:lnTo>
                <a:lnTo>
                  <a:pt x="5412793" y="580708"/>
                </a:lnTo>
                <a:cubicBezTo>
                  <a:pt x="5427318" y="573168"/>
                  <a:pt x="5442482" y="566873"/>
                  <a:pt x="5458269" y="561901"/>
                </a:cubicBezTo>
                <a:cubicBezTo>
                  <a:pt x="5489841" y="551957"/>
                  <a:pt x="5522408" y="547778"/>
                  <a:pt x="5555496" y="548930"/>
                </a:cubicBezTo>
                <a:cubicBezTo>
                  <a:pt x="5700255" y="553972"/>
                  <a:pt x="5854983" y="661060"/>
                  <a:pt x="5980042" y="833920"/>
                </a:cubicBezTo>
                <a:lnTo>
                  <a:pt x="6015325" y="889116"/>
                </a:lnTo>
                <a:lnTo>
                  <a:pt x="6052708" y="859380"/>
                </a:lnTo>
                <a:cubicBezTo>
                  <a:pt x="6183017" y="768731"/>
                  <a:pt x="6317077" y="726703"/>
                  <a:pt x="6431133" y="747173"/>
                </a:cubicBezTo>
                <a:cubicBezTo>
                  <a:pt x="6463720" y="753021"/>
                  <a:pt x="6494673" y="763971"/>
                  <a:pt x="6523440" y="780347"/>
                </a:cubicBezTo>
                <a:cubicBezTo>
                  <a:pt x="6537824" y="788535"/>
                  <a:pt x="6551321" y="797885"/>
                  <a:pt x="6563930" y="808318"/>
                </a:cubicBezTo>
                <a:lnTo>
                  <a:pt x="6592186" y="836015"/>
                </a:lnTo>
                <a:lnTo>
                  <a:pt x="6592490" y="835742"/>
                </a:lnTo>
                <a:cubicBezTo>
                  <a:pt x="6743421" y="718746"/>
                  <a:pt x="6905781" y="663859"/>
                  <a:pt x="7042985" y="691155"/>
                </a:cubicBezTo>
                <a:cubicBezTo>
                  <a:pt x="7077286" y="697979"/>
                  <a:pt x="7110014" y="709939"/>
                  <a:pt x="7140598" y="727350"/>
                </a:cubicBezTo>
                <a:cubicBezTo>
                  <a:pt x="7201768" y="762170"/>
                  <a:pt x="7248569" y="815494"/>
                  <a:pt x="7280828" y="882108"/>
                </a:cubicBezTo>
                <a:lnTo>
                  <a:pt x="7298807" y="934542"/>
                </a:lnTo>
                <a:lnTo>
                  <a:pt x="7342631" y="884771"/>
                </a:lnTo>
                <a:cubicBezTo>
                  <a:pt x="7463676" y="766396"/>
                  <a:pt x="7595577" y="711690"/>
                  <a:pt x="7709644" y="748711"/>
                </a:cubicBezTo>
                <a:cubicBezTo>
                  <a:pt x="7795193" y="776476"/>
                  <a:pt x="7858563" y="851896"/>
                  <a:pt x="7896906" y="958281"/>
                </a:cubicBezTo>
                <a:lnTo>
                  <a:pt x="7906502" y="995541"/>
                </a:lnTo>
                <a:lnTo>
                  <a:pt x="7916060" y="983137"/>
                </a:lnTo>
                <a:cubicBezTo>
                  <a:pt x="8059951" y="822291"/>
                  <a:pt x="8234554" y="736339"/>
                  <a:pt x="8393300" y="762988"/>
                </a:cubicBezTo>
                <a:cubicBezTo>
                  <a:pt x="8410937" y="765949"/>
                  <a:pt x="8428380" y="770300"/>
                  <a:pt x="8445563" y="776093"/>
                </a:cubicBezTo>
                <a:cubicBezTo>
                  <a:pt x="8497112" y="793472"/>
                  <a:pt x="8542663" y="822594"/>
                  <a:pt x="8581691" y="861303"/>
                </a:cubicBezTo>
                <a:lnTo>
                  <a:pt x="8601567" y="883871"/>
                </a:lnTo>
                <a:lnTo>
                  <a:pt x="8634780" y="856462"/>
                </a:lnTo>
                <a:cubicBezTo>
                  <a:pt x="8724308" y="793180"/>
                  <a:pt x="8817025" y="759050"/>
                  <a:pt x="8903902" y="761367"/>
                </a:cubicBezTo>
                <a:cubicBezTo>
                  <a:pt x="8936998" y="762249"/>
                  <a:pt x="8969246" y="768421"/>
                  <a:pt x="9000149" y="780286"/>
                </a:cubicBezTo>
                <a:cubicBezTo>
                  <a:pt x="9015600" y="786218"/>
                  <a:pt x="9030349" y="793434"/>
                  <a:pt x="9044382" y="801852"/>
                </a:cubicBezTo>
                <a:lnTo>
                  <a:pt x="9076482" y="824986"/>
                </a:lnTo>
                <a:lnTo>
                  <a:pt x="9076741" y="824671"/>
                </a:lnTo>
                <a:cubicBezTo>
                  <a:pt x="9208368" y="686314"/>
                  <a:pt x="9360630" y="607642"/>
                  <a:pt x="9500379" y="613999"/>
                </a:cubicBezTo>
                <a:cubicBezTo>
                  <a:pt x="9535315" y="615589"/>
                  <a:pt x="9569469" y="622493"/>
                  <a:pt x="9602324" y="635107"/>
                </a:cubicBezTo>
                <a:cubicBezTo>
                  <a:pt x="9668033" y="660335"/>
                  <a:pt x="9722319" y="706016"/>
                  <a:pt x="9764226" y="767025"/>
                </a:cubicBezTo>
                <a:lnTo>
                  <a:pt x="9789884" y="816159"/>
                </a:lnTo>
                <a:lnTo>
                  <a:pt x="9825727" y="760365"/>
                </a:lnTo>
                <a:cubicBezTo>
                  <a:pt x="9927599" y="625137"/>
                  <a:pt x="10049777" y="551224"/>
                  <a:pt x="10168112" y="570674"/>
                </a:cubicBezTo>
                <a:cubicBezTo>
                  <a:pt x="10256865" y="585263"/>
                  <a:pt x="10330853" y="650298"/>
                  <a:pt x="10384755" y="749709"/>
                </a:cubicBezTo>
                <a:lnTo>
                  <a:pt x="10399842" y="785103"/>
                </a:lnTo>
                <a:lnTo>
                  <a:pt x="10407428" y="771403"/>
                </a:lnTo>
                <a:cubicBezTo>
                  <a:pt x="10525501" y="590752"/>
                  <a:pt x="10685197" y="479527"/>
                  <a:pt x="10846146" y="482008"/>
                </a:cubicBezTo>
                <a:cubicBezTo>
                  <a:pt x="10864028" y="482284"/>
                  <a:pt x="10881927" y="483962"/>
                  <a:pt x="10899786" y="487106"/>
                </a:cubicBezTo>
                <a:cubicBezTo>
                  <a:pt x="10953361" y="496538"/>
                  <a:pt x="11002773" y="518480"/>
                  <a:pt x="11047177" y="550882"/>
                </a:cubicBezTo>
                <a:lnTo>
                  <a:pt x="11086693" y="584021"/>
                </a:lnTo>
                <a:lnTo>
                  <a:pt x="11104884" y="572587"/>
                </a:lnTo>
                <a:cubicBezTo>
                  <a:pt x="11139851" y="556744"/>
                  <a:pt x="11176805" y="545923"/>
                  <a:pt x="11215448" y="540723"/>
                </a:cubicBezTo>
                <a:cubicBezTo>
                  <a:pt x="11234769" y="538123"/>
                  <a:pt x="11254056" y="536991"/>
                  <a:pt x="11273250" y="537263"/>
                </a:cubicBezTo>
                <a:cubicBezTo>
                  <a:pt x="11561165" y="541342"/>
                  <a:pt x="11828487" y="861452"/>
                  <a:pt x="11885703" y="1286680"/>
                </a:cubicBezTo>
                <a:cubicBezTo>
                  <a:pt x="11946734" y="1740258"/>
                  <a:pt x="11745600" y="2141675"/>
                  <a:pt x="11436460" y="2183271"/>
                </a:cubicBezTo>
                <a:cubicBezTo>
                  <a:pt x="11281888" y="2204070"/>
                  <a:pt x="11129583" y="2130975"/>
                  <a:pt x="11008290" y="1995982"/>
                </a:cubicBezTo>
                <a:lnTo>
                  <a:pt x="10990356" y="1972195"/>
                </a:lnTo>
                <a:lnTo>
                  <a:pt x="10926245" y="2030898"/>
                </a:lnTo>
                <a:cubicBezTo>
                  <a:pt x="10828179" y="2104361"/>
                  <a:pt x="10719591" y="2138220"/>
                  <a:pt x="10612439" y="2119356"/>
                </a:cubicBezTo>
                <a:cubicBezTo>
                  <a:pt x="10505288" y="2100493"/>
                  <a:pt x="10414789" y="2031587"/>
                  <a:pt x="10347708" y="1929053"/>
                </a:cubicBezTo>
                <a:lnTo>
                  <a:pt x="10323730" y="1883094"/>
                </a:lnTo>
                <a:lnTo>
                  <a:pt x="10313901" y="1903972"/>
                </a:lnTo>
                <a:cubicBezTo>
                  <a:pt x="10201137" y="2108824"/>
                  <a:pt x="10047215" y="2230393"/>
                  <a:pt x="9899296" y="2206078"/>
                </a:cubicBezTo>
                <a:cubicBezTo>
                  <a:pt x="9780960" y="2186627"/>
                  <a:pt x="9688871" y="2077493"/>
                  <a:pt x="9635645" y="1916771"/>
                </a:cubicBezTo>
                <a:lnTo>
                  <a:pt x="9626507" y="1880252"/>
                </a:lnTo>
                <a:lnTo>
                  <a:pt x="9533858" y="1992771"/>
                </a:lnTo>
                <a:cubicBezTo>
                  <a:pt x="9431026" y="2100863"/>
                  <a:pt x="9315597" y="2172525"/>
                  <a:pt x="9203380" y="2195674"/>
                </a:cubicBezTo>
                <a:lnTo>
                  <a:pt x="9182968" y="2198109"/>
                </a:lnTo>
                <a:lnTo>
                  <a:pt x="9124610" y="2297841"/>
                </a:lnTo>
                <a:cubicBezTo>
                  <a:pt x="9019843" y="2446026"/>
                  <a:pt x="8877074" y="2536341"/>
                  <a:pt x="8721133" y="2533664"/>
                </a:cubicBezTo>
                <a:close/>
              </a:path>
            </a:pathLst>
          </a:custGeom>
          <a:solidFill>
            <a:srgbClr val="F9A9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33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95833E-6 0 L 0.00052 -0.10463 " pathEditMode="relative" rAng="0" ptsTypes="AA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5231"/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4.44444E-6 L -2.91667E-6 0.0995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4008</TotalTime>
  <Words>74</Words>
  <Application>Microsoft Office PowerPoint</Application>
  <PresentationFormat>Произвольный</PresentationFormat>
  <Paragraphs>32</Paragraphs>
  <Slides>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pc</cp:lastModifiedBy>
  <cp:revision>64</cp:revision>
  <dcterms:created xsi:type="dcterms:W3CDTF">2020-06-01T07:57:07Z</dcterms:created>
  <dcterms:modified xsi:type="dcterms:W3CDTF">2023-02-03T02:58:03Z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920068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