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tiff" Extension="tif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63" r:id="rId4"/>
    <p:sldId id="270" r:id="rId5"/>
    <p:sldId id="264" r:id="rId6"/>
    <p:sldId id="271" r:id="rId7"/>
    <p:sldId id="265" r:id="rId8"/>
    <p:sldId id="272" r:id="rId9"/>
    <p:sldId id="266" r:id="rId10"/>
    <p:sldId id="273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orient="horz" pos="2160" userDrawn="1">
          <p15:clr>
            <a:srgbClr val="A4A3A4"/>
          </p15:clr>
        </p15:guide>
        <p15:guide id="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A02B"/>
    <a:srgbClr val="C1D0D5"/>
    <a:srgbClr val="2D585A"/>
    <a:srgbClr val="A2BB90"/>
    <a:srgbClr val="BDDBB1"/>
    <a:srgbClr val="FEFEFE"/>
    <a:srgbClr val="AC9F29"/>
    <a:srgbClr val="2B45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2226" y="-312"/>
      </p:cViewPr>
      <p:guideLst>
        <p:guide orient="horz" pos="216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9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4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02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5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0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6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4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bg>
      <p:bgPr>
        <a:solidFill>
          <a:srgbClr val="2D58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26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7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2D585A"/>
            </a:gs>
            <a:gs pos="100000">
              <a:schemeClr val="accent1">
                <a:lumMod val="45000"/>
                <a:lumOff val="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E2D0-3259-4D49-ADC2-90D1362EF1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EF53-1BF6-4C04-95E0-B311437F66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 userDrawn="1"/>
        </p:nvSpPr>
        <p:spPr>
          <a:xfrm rot="19779449">
            <a:off x="9991807" y="3508727"/>
            <a:ext cx="108519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dirty="0" smtClean="0">
                <a:solidFill>
                  <a:srgbClr val="CDA02B"/>
                </a:solidFill>
                <a:latin typeface="Bahnschrift Condensed" panose="020B0502040204020203" pitchFamily="34" charset="0"/>
              </a:rPr>
              <a:t>?</a:t>
            </a:r>
            <a:endParaRPr lang="ru-RU" sz="19900" dirty="0">
              <a:solidFill>
                <a:srgbClr val="CDA02B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499710" y="3315751"/>
            <a:ext cx="1304925" cy="1190625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536028" y="551793"/>
            <a:ext cx="1072055" cy="0"/>
          </a:xfrm>
          <a:prstGeom prst="line">
            <a:avLst/>
          </a:prstGeom>
          <a:ln w="50800">
            <a:solidFill>
              <a:srgbClr val="C1D0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536028" y="1690688"/>
            <a:ext cx="1072055" cy="0"/>
          </a:xfrm>
          <a:prstGeom prst="line">
            <a:avLst/>
          </a:prstGeom>
          <a:ln w="50800">
            <a:solidFill>
              <a:srgbClr val="C1D0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1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947273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0" y="4029902"/>
            <a:ext cx="12192000" cy="9730735"/>
            <a:chOff x="0" y="4029902"/>
            <a:chExt cx="12192000" cy="973073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8662737" y="4029902"/>
              <a:ext cx="3529263" cy="2271646"/>
              <a:chOff x="8053138" y="3657600"/>
              <a:chExt cx="3529263" cy="227164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053138" y="3859814"/>
                <a:ext cx="352926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ЗАГАДКИ</a:t>
                </a:r>
              </a:p>
              <a:p>
                <a:r>
                  <a:rPr lang="ru-RU" sz="4400" dirty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п</a:t>
                </a:r>
                <a:r>
                  <a:rPr lang="ru-RU" sz="44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ро животных</a:t>
                </a:r>
                <a:endParaRPr lang="ru-RU" sz="44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8181474" y="3657600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8181474" y="5929246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0" y="6902637"/>
              <a:ext cx="12192000" cy="6858000"/>
              <a:chOff x="0" y="0"/>
              <a:chExt cx="12192000" cy="6858000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sp>
              <p:nvSpPr>
                <p:cNvPr id="31" name="Прямоугольник 30"/>
                <p:cNvSpPr/>
                <p:nvPr/>
              </p:nvSpPr>
              <p:spPr>
                <a:xfrm>
                  <a:off x="0" y="0"/>
                  <a:ext cx="12192000" cy="6858000"/>
                </a:xfrm>
                <a:prstGeom prst="rect">
                  <a:avLst/>
                </a:prstGeom>
                <a:solidFill>
                  <a:srgbClr val="2D58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45430" y="397401"/>
                  <a:ext cx="1010653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0" dirty="0">
                      <a:solidFill>
                        <a:srgbClr val="CDA02B"/>
                      </a:solidFill>
                      <a:latin typeface="Bahnschrift Condensed" panose="020B0502040204020203" pitchFamily="34" charset="0"/>
                    </a:rPr>
                    <a:t>1</a:t>
                  </a:r>
                  <a:endParaRPr lang="ru-RU" sz="8800" dirty="0">
                    <a:solidFill>
                      <a:srgbClr val="CDA02B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3048000" y="1905506"/>
                  <a:ext cx="6096000" cy="304698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r>
                    <a:rPr lang="ru-RU" sz="4800" dirty="0" smtClean="0">
                      <a:solidFill>
                        <a:srgbClr val="C1D0D5"/>
                      </a:solidFill>
                      <a:latin typeface="Bahnschrift Condensed" panose="020B0502040204020203" pitchFamily="34" charset="0"/>
                    </a:rPr>
                    <a:t>По лужайке целый час</a:t>
                  </a:r>
                </a:p>
                <a:p>
                  <a:r>
                    <a:rPr lang="ru-RU" sz="4800" dirty="0" smtClean="0">
                      <a:solidFill>
                        <a:srgbClr val="C1D0D5"/>
                      </a:solidFill>
                      <a:latin typeface="Bahnschrift Condensed" panose="020B0502040204020203" pitchFamily="34" charset="0"/>
                    </a:rPr>
                    <a:t>Бегает игриво</a:t>
                  </a:r>
                </a:p>
                <a:p>
                  <a:r>
                    <a:rPr lang="ru-RU" sz="4800" dirty="0" err="1" smtClean="0">
                      <a:solidFill>
                        <a:srgbClr val="C1D0D5"/>
                      </a:solidFill>
                      <a:latin typeface="Bahnschrift Condensed" panose="020B0502040204020203" pitchFamily="34" charset="0"/>
                    </a:rPr>
                    <a:t>Полосатенький</a:t>
                  </a:r>
                  <a:r>
                    <a:rPr lang="ru-RU" sz="4800" dirty="0" smtClean="0">
                      <a:solidFill>
                        <a:srgbClr val="C1D0D5"/>
                      </a:solidFill>
                      <a:latin typeface="Bahnschrift Condensed" panose="020B0502040204020203" pitchFamily="34" charset="0"/>
                    </a:rPr>
                    <a:t> матрас </a:t>
                  </a:r>
                </a:p>
                <a:p>
                  <a:r>
                    <a:rPr lang="ru-RU" sz="4800" dirty="0" smtClean="0">
                      <a:solidFill>
                        <a:srgbClr val="C1D0D5"/>
                      </a:solidFill>
                      <a:latin typeface="Bahnschrift Condensed" panose="020B0502040204020203" pitchFamily="34" charset="0"/>
                    </a:rPr>
                    <a:t>С хвостиком и гривой</a:t>
                  </a:r>
                  <a:endParaRPr lang="ru-RU" sz="4800" dirty="0">
                    <a:solidFill>
                      <a:srgbClr val="C1D0D5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grpSp>
              <p:nvGrpSpPr>
                <p:cNvPr id="34" name="Группа 33"/>
                <p:cNvGrpSpPr/>
                <p:nvPr/>
              </p:nvGrpSpPr>
              <p:grpSpPr>
                <a:xfrm>
                  <a:off x="556167" y="457218"/>
                  <a:ext cx="973137" cy="1446550"/>
                  <a:chOff x="556167" y="457218"/>
                  <a:chExt cx="973137" cy="1446550"/>
                </a:xfrm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950371" y="457218"/>
                    <a:ext cx="184730" cy="144655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endParaRPr lang="ru-RU" sz="8800" dirty="0">
                      <a:solidFill>
                        <a:srgbClr val="CDA02B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grpSp>
                <p:nvGrpSpPr>
                  <p:cNvPr id="36" name="Группа 35"/>
                  <p:cNvGrpSpPr/>
                  <p:nvPr/>
                </p:nvGrpSpPr>
                <p:grpSpPr>
                  <a:xfrm>
                    <a:off x="556167" y="514724"/>
                    <a:ext cx="973137" cy="1208425"/>
                    <a:chOff x="216568" y="617359"/>
                    <a:chExt cx="2614863" cy="1208425"/>
                  </a:xfrm>
                </p:grpSpPr>
                <p:sp>
                  <p:nvSpPr>
                    <p:cNvPr id="37" name="Прямоугольник 36"/>
                    <p:cNvSpPr/>
                    <p:nvPr/>
                  </p:nvSpPr>
                  <p:spPr>
                    <a:xfrm>
                      <a:off x="512688" y="617359"/>
                      <a:ext cx="184732" cy="120032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/>
                      <a:endParaRPr lang="ru-RU" sz="72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>
                      <a:off x="216568" y="617696"/>
                      <a:ext cx="2614863" cy="0"/>
                    </a:xfrm>
                    <a:prstGeom prst="line">
                      <a:avLst/>
                    </a:prstGeom>
                    <a:ln w="57150">
                      <a:solidFill>
                        <a:srgbClr val="C1D0D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Прямая соединительная линия 38"/>
                    <p:cNvCxnSpPr/>
                    <p:nvPr/>
                  </p:nvCxnSpPr>
                  <p:spPr>
                    <a:xfrm>
                      <a:off x="216568" y="1825784"/>
                      <a:ext cx="2614863" cy="0"/>
                    </a:xfrm>
                    <a:prstGeom prst="line">
                      <a:avLst/>
                    </a:prstGeom>
                    <a:ln w="57150">
                      <a:solidFill>
                        <a:srgbClr val="C1D0D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8" name="Группа 27"/>
              <p:cNvGrpSpPr/>
              <p:nvPr/>
            </p:nvGrpSpPr>
            <p:grpSpPr>
              <a:xfrm>
                <a:off x="10144785" y="3429000"/>
                <a:ext cx="2009115" cy="3323731"/>
                <a:chOff x="9606924" y="3284264"/>
                <a:chExt cx="2009115" cy="3323731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 rot="20154973">
                  <a:off x="10060328" y="3453285"/>
                  <a:ext cx="1555711" cy="31547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9900" dirty="0" smtClean="0">
                      <a:solidFill>
                        <a:srgbClr val="CDA02B"/>
                      </a:solidFill>
                      <a:latin typeface="Bahnschrift Condensed" panose="020B0502040204020203" pitchFamily="34" charset="0"/>
                    </a:rPr>
                    <a:t>?</a:t>
                  </a:r>
                  <a:endParaRPr lang="ru-RU" sz="19900" dirty="0">
                    <a:solidFill>
                      <a:srgbClr val="CDA02B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pic>
              <p:nvPicPr>
                <p:cNvPr id="30" name="Рисунок 29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606924" y="3284264"/>
                  <a:ext cx="1304925" cy="1190625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930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5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рямоугольник 14" hidden="1"/>
          <p:cNvSpPr/>
          <p:nvPr/>
        </p:nvSpPr>
        <p:spPr>
          <a:xfrm>
            <a:off x="3200400" y="20579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Его увидишь — сразу ясно,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Царь зверей, шутить опасно.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Грозный вид и грозный рык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— Даже гриву не подстриг</a:t>
            </a:r>
            <a:endParaRPr lang="ru-RU" sz="4800" dirty="0">
              <a:solidFill>
                <a:srgbClr val="C1D0D5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54840"/>
            <a:ext cx="12192000" cy="6858000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grpSp>
              <p:nvGrpSpPr>
                <p:cNvPr id="18" name="Группа 17"/>
                <p:cNvGrpSpPr/>
                <p:nvPr/>
              </p:nvGrpSpPr>
              <p:grpSpPr>
                <a:xfrm>
                  <a:off x="0" y="0"/>
                  <a:ext cx="12192000" cy="6858000"/>
                  <a:chOff x="0" y="0"/>
                  <a:chExt cx="12192000" cy="6858000"/>
                </a:xfrm>
              </p:grpSpPr>
              <p:grpSp>
                <p:nvGrpSpPr>
                  <p:cNvPr id="16" name="Группа 15"/>
                  <p:cNvGrpSpPr/>
                  <p:nvPr/>
                </p:nvGrpSpPr>
                <p:grpSpPr>
                  <a:xfrm>
                    <a:off x="0" y="0"/>
                    <a:ext cx="12192000" cy="6858000"/>
                    <a:chOff x="0" y="0"/>
                    <a:chExt cx="12192000" cy="6858000"/>
                  </a:xfrm>
                </p:grpSpPr>
                <p:grpSp>
                  <p:nvGrpSpPr>
                    <p:cNvPr id="14" name="Группа 13"/>
                    <p:cNvGrpSpPr/>
                    <p:nvPr/>
                  </p:nvGrpSpPr>
                  <p:grpSpPr>
                    <a:xfrm>
                      <a:off x="0" y="0"/>
                      <a:ext cx="12192000" cy="6858000"/>
                      <a:chOff x="0" y="0"/>
                      <a:chExt cx="12192000" cy="6858000"/>
                    </a:xfrm>
                  </p:grpSpPr>
                  <p:sp>
                    <p:nvSpPr>
                      <p:cNvPr id="4" name="Прямоугольник 3"/>
                      <p:cNvSpPr/>
                      <p:nvPr/>
                    </p:nvSpPr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solidFill>
                        <a:srgbClr val="2D585A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545430" y="397401"/>
                        <a:ext cx="1010653" cy="1323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sz="8000" dirty="0">
                            <a:solidFill>
                              <a:srgbClr val="CDA02B"/>
                            </a:solidFill>
                            <a:latin typeface="Bahnschrift Condensed" panose="020B0502040204020203" pitchFamily="34" charset="0"/>
                          </a:rPr>
                          <a:t>5</a:t>
                        </a:r>
                        <a:endParaRPr lang="ru-RU" sz="8800" dirty="0">
                          <a:solidFill>
                            <a:srgbClr val="CDA02B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6" name="Прямоугольник 5"/>
                      <p:cNvSpPr/>
                      <p:nvPr/>
                    </p:nvSpPr>
                    <p:spPr>
                      <a:xfrm>
                        <a:off x="3048000" y="1905506"/>
                        <a:ext cx="6096000" cy="830997"/>
                      </a:xfrm>
                      <a:prstGeom prst="rect">
                        <a:avLst/>
                      </a:prstGeom>
                    </p:spPr>
                    <p:txBody>
                      <a:bodyPr>
                        <a:spAutoFit/>
                      </a:bodyPr>
                      <a:lstStyle/>
                      <a:p>
                        <a:endParaRPr lang="ru-RU" sz="4800" dirty="0">
                          <a:solidFill>
                            <a:srgbClr val="C1D0D5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grpSp>
                    <p:nvGrpSpPr>
                      <p:cNvPr id="7" name="Группа 6"/>
                      <p:cNvGrpSpPr/>
                      <p:nvPr/>
                    </p:nvGrpSpPr>
                    <p:grpSpPr>
                      <a:xfrm>
                        <a:off x="556167" y="457218"/>
                        <a:ext cx="973137" cy="1446550"/>
                        <a:chOff x="556167" y="457218"/>
                        <a:chExt cx="973137" cy="1446550"/>
                      </a:xfrm>
                    </p:grpSpPr>
                    <p:sp>
                      <p:nvSpPr>
                        <p:cNvPr id="8" name="Прямоугольник 7"/>
                        <p:cNvSpPr/>
                        <p:nvPr/>
                      </p:nvSpPr>
                      <p:spPr>
                        <a:xfrm>
                          <a:off x="950371" y="457218"/>
                          <a:ext cx="184730" cy="1446550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lvl="0" algn="ctr"/>
                          <a:endParaRPr lang="ru-RU" sz="8800" dirty="0">
                            <a:solidFill>
                              <a:srgbClr val="CDA02B"/>
                            </a:solidFill>
                            <a:latin typeface="Bahnschrift Condensed" panose="020B0502040204020203" pitchFamily="34" charset="0"/>
                          </a:endParaRPr>
                        </a:p>
                      </p:txBody>
                    </p:sp>
                    <p:grpSp>
                      <p:nvGrpSpPr>
                        <p:cNvPr id="9" name="Группа 8"/>
                        <p:cNvGrpSpPr/>
                        <p:nvPr/>
                      </p:nvGrpSpPr>
                      <p:grpSpPr>
                        <a:xfrm>
                          <a:off x="556167" y="514724"/>
                          <a:ext cx="973137" cy="1208425"/>
                          <a:chOff x="216568" y="617359"/>
                          <a:chExt cx="2614863" cy="1208425"/>
                        </a:xfrm>
                      </p:grpSpPr>
                      <p:sp>
                        <p:nvSpPr>
                          <p:cNvPr id="10" name="Прямоугольник 9"/>
                          <p:cNvSpPr/>
                          <p:nvPr/>
                        </p:nvSpPr>
                        <p:spPr>
                          <a:xfrm>
                            <a:off x="512688" y="617359"/>
                            <a:ext cx="184732" cy="1200329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lvl="0"/>
                            <a:endParaRPr lang="ru-RU" sz="7200" dirty="0">
                              <a:solidFill>
                                <a:srgbClr val="C1D0D5"/>
                              </a:solidFill>
                              <a:latin typeface="Bahnschrift Condensed" panose="020B0502040204020203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11" name="Прямая соединительная линия 10"/>
                          <p:cNvCxnSpPr/>
                          <p:nvPr/>
                        </p:nvCxnSpPr>
                        <p:spPr>
                          <a:xfrm>
                            <a:off x="216568" y="617696"/>
                            <a:ext cx="2614863" cy="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C1D0D5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" name="Прямая соединительная линия 11"/>
                          <p:cNvCxnSpPr/>
                          <p:nvPr/>
                        </p:nvCxnSpPr>
                        <p:spPr>
                          <a:xfrm>
                            <a:off x="216568" y="1825784"/>
                            <a:ext cx="2614863" cy="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C1D0D5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sp>
                  <p:nvSpPr>
                    <p:cNvPr id="13" name="Прямоугольник 12"/>
                    <p:cNvSpPr/>
                    <p:nvPr/>
                  </p:nvSpPr>
                  <p:spPr>
                    <a:xfrm>
                      <a:off x="3048000" y="1827985"/>
                      <a:ext cx="6096000" cy="811954"/>
                    </a:xfrm>
                    <a:prstGeom prst="rect">
                      <a:avLst/>
                    </a:prstGeom>
                  </p:spPr>
                  <p:txBody>
                    <a:bodyPr>
                      <a:sp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3048000" y="1802145"/>
                    <a:ext cx="6096000" cy="811954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0"/>
                      </a:spcAft>
                    </a:pPr>
                    <a:endParaRPr lang="ru-RU" sz="4800" dirty="0">
                      <a:solidFill>
                        <a:srgbClr val="C1D0D5"/>
                      </a:solidFill>
                      <a:effectLst/>
                      <a:latin typeface="Bahnschrift Condensed" panose="020B0502040204020203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9" name="Прямоугольник 18"/>
                <p:cNvSpPr/>
                <p:nvPr/>
              </p:nvSpPr>
              <p:spPr>
                <a:xfrm>
                  <a:off x="3048000" y="1802145"/>
                  <a:ext cx="6096000" cy="81195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ru-RU" sz="4800" dirty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1" name="Прямоугольник 20"/>
              <p:cNvSpPr/>
              <p:nvPr/>
            </p:nvSpPr>
            <p:spPr>
              <a:xfrm>
                <a:off x="3048000" y="1406972"/>
                <a:ext cx="6096000" cy="40440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Не мяукает, не лает,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За тобой всё повторяет,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От себя добавить может,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— Я 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кр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-р-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ра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савчик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— Я хор-р-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роший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!</a:t>
                </a:r>
                <a:endParaRPr lang="ru-RU" sz="4800" dirty="0">
                  <a:solidFill>
                    <a:srgbClr val="C1D0D5"/>
                  </a:solidFill>
                  <a:effectLst/>
                  <a:latin typeface="Bahnschrift Condensed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24" name="TextBox 23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5" name="Рисунок 2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  <p:grpSp>
        <p:nvGrpSpPr>
          <p:cNvPr id="28" name="Группа 27"/>
          <p:cNvGrpSpPr/>
          <p:nvPr/>
        </p:nvGrpSpPr>
        <p:grpSpPr>
          <a:xfrm>
            <a:off x="550863" y="7195592"/>
            <a:ext cx="3049587" cy="1323439"/>
            <a:chOff x="436563" y="559336"/>
            <a:chExt cx="3049587" cy="1323439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36563" y="559336"/>
              <a:ext cx="285046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7200" dirty="0" smtClean="0">
                  <a:solidFill>
                    <a:srgbClr val="C1D0D5"/>
                  </a:solidFill>
                  <a:latin typeface="Bahnschrift Condensed" panose="020B0502040204020203" pitchFamily="34" charset="0"/>
                </a:rPr>
                <a:t>ПОПУГАЙ</a:t>
              </a:r>
              <a:endParaRPr lang="ru-RU" sz="7200" dirty="0">
                <a:solidFill>
                  <a:srgbClr val="C1D0D5"/>
                </a:solidFill>
                <a:latin typeface="Bahnschrift Condensed" panose="020B0502040204020203" pitchFamily="34" charset="0"/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03291" y="674687"/>
              <a:ext cx="2982859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03291" y="1882775"/>
              <a:ext cx="2982859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476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5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0" y="-7937"/>
            <a:ext cx="12192000" cy="6858000"/>
            <a:chOff x="0" y="-7937"/>
            <a:chExt cx="12192000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-7937"/>
              <a:ext cx="12192000" cy="6858000"/>
            </a:xfrm>
            <a:prstGeom prst="rect">
              <a:avLst/>
            </a:prstGeom>
          </p:spPr>
        </p:pic>
        <p:grpSp>
          <p:nvGrpSpPr>
            <p:cNvPr id="11" name="Группа 10"/>
            <p:cNvGrpSpPr/>
            <p:nvPr/>
          </p:nvGrpSpPr>
          <p:grpSpPr>
            <a:xfrm>
              <a:off x="550863" y="368384"/>
              <a:ext cx="3049587" cy="1323439"/>
              <a:chOff x="436563" y="559336"/>
              <a:chExt cx="3049587" cy="132343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436563" y="559336"/>
                <a:ext cx="2850460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ПОПУГАЙ</a:t>
                </a:r>
                <a:endParaRPr lang="ru-RU" sz="72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03291" y="674687"/>
                <a:ext cx="2982859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03291" y="1882775"/>
                <a:ext cx="2982859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Заголовок 1"/>
          <p:cNvSpPr>
            <a:spLocks noGrp="1"/>
          </p:cNvSpPr>
          <p:nvPr/>
        </p:nvSpPr>
        <p:spPr>
          <a:xfrm>
            <a:off x="2823411" y="722638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5" name="Подзаголовок 2"/>
          <p:cNvSpPr>
            <a:spLocks noGrp="1"/>
          </p:cNvSpPr>
          <p:nvPr/>
        </p:nvSpPr>
        <p:spPr>
          <a:xfrm>
            <a:off x="1524000" y="10367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0" y="6858000"/>
            <a:ext cx="12432631" cy="6858000"/>
            <a:chOff x="0" y="0"/>
            <a:chExt cx="12432631" cy="685800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2D58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8791073" y="4620452"/>
              <a:ext cx="3641558" cy="1681096"/>
              <a:chOff x="8791073" y="4620452"/>
              <a:chExt cx="3641558" cy="1681096"/>
            </a:xfrm>
          </p:grpSpPr>
          <p:sp>
            <p:nvSpPr>
              <p:cNvPr id="21" name="TextBox 12"/>
              <p:cNvSpPr txBox="1"/>
              <p:nvPr/>
            </p:nvSpPr>
            <p:spPr>
              <a:xfrm>
                <a:off x="8903368" y="4843786"/>
                <a:ext cx="35292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КОНЕЦ</a:t>
                </a:r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8791073" y="4620452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8791073" y="6301548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7424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12432631" cy="6858000"/>
            <a:chOff x="0" y="0"/>
            <a:chExt cx="12432631" cy="6858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2D58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91073" y="4620452"/>
              <a:ext cx="3641558" cy="1681096"/>
              <a:chOff x="8791073" y="4620452"/>
              <a:chExt cx="3641558" cy="168109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8903368" y="4843786"/>
                <a:ext cx="352926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КОНЕЦ</a:t>
                </a:r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8791073" y="4620452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8791073" y="6301548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524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0" y="3368973"/>
            <a:ext cx="12192000" cy="6858000"/>
            <a:chOff x="0" y="3368973"/>
            <a:chExt cx="12192000" cy="6858000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3368973"/>
              <a:ext cx="12192000" cy="6858000"/>
            </a:xfrm>
            <a:prstGeom prst="rect">
              <a:avLst/>
            </a:prstGeom>
          </p:spPr>
        </p:pic>
        <p:grpSp>
          <p:nvGrpSpPr>
            <p:cNvPr id="22" name="Группа 21"/>
            <p:cNvGrpSpPr/>
            <p:nvPr/>
          </p:nvGrpSpPr>
          <p:grpSpPr>
            <a:xfrm>
              <a:off x="550863" y="7415332"/>
              <a:ext cx="2614863" cy="1208425"/>
              <a:chOff x="216568" y="557332"/>
              <a:chExt cx="2614863" cy="1208425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16568" y="557669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16568" y="1765757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Прямоугольник 22"/>
              <p:cNvSpPr/>
              <p:nvPr/>
            </p:nvSpPr>
            <p:spPr>
              <a:xfrm>
                <a:off x="512689" y="557332"/>
                <a:ext cx="2132315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ЗЕБРА</a:t>
                </a:r>
                <a:endParaRPr lang="ru-RU" sz="72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0" y="16679"/>
            <a:ext cx="12192000" cy="6858000"/>
            <a:chOff x="0" y="0"/>
            <a:chExt cx="12192000" cy="68580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0" y="0"/>
                <a:ext cx="12192000" cy="6858000"/>
              </a:xfrm>
              <a:prstGeom prst="rect">
                <a:avLst/>
              </a:prstGeom>
              <a:solidFill>
                <a:srgbClr val="2D58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45430" y="397401"/>
                <a:ext cx="101065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8000" dirty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1</a:t>
                </a:r>
                <a:endParaRPr lang="ru-RU" sz="88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3048000" y="1905506"/>
                <a:ext cx="6096000" cy="30469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48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По лужайке целый час</a:t>
                </a:r>
              </a:p>
              <a:p>
                <a:r>
                  <a:rPr lang="ru-RU" sz="48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Бегает игриво</a:t>
                </a:r>
              </a:p>
              <a:p>
                <a:r>
                  <a:rPr lang="ru-RU" sz="4800" dirty="0" err="1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Полосатенький</a:t>
                </a:r>
                <a:r>
                  <a:rPr lang="ru-RU" sz="48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 матрас </a:t>
                </a:r>
              </a:p>
              <a:p>
                <a:r>
                  <a:rPr lang="ru-RU" sz="48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С хвостиком и гривой</a:t>
                </a:r>
                <a:endParaRPr lang="ru-RU" sz="48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556167" y="457218"/>
                <a:ext cx="973137" cy="1446550"/>
                <a:chOff x="556167" y="457218"/>
                <a:chExt cx="973137" cy="1446550"/>
              </a:xfrm>
            </p:grpSpPr>
            <p:sp>
              <p:nvSpPr>
                <p:cNvPr id="8" name="Прямоугольник 7"/>
                <p:cNvSpPr/>
                <p:nvPr/>
              </p:nvSpPr>
              <p:spPr>
                <a:xfrm>
                  <a:off x="950371" y="457218"/>
                  <a:ext cx="184730" cy="14465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:endParaRPr lang="ru-RU" sz="8800" dirty="0">
                    <a:solidFill>
                      <a:srgbClr val="CDA02B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grpSp>
              <p:nvGrpSpPr>
                <p:cNvPr id="9" name="Группа 8"/>
                <p:cNvGrpSpPr/>
                <p:nvPr/>
              </p:nvGrpSpPr>
              <p:grpSpPr>
                <a:xfrm>
                  <a:off x="556167" y="514724"/>
                  <a:ext cx="973137" cy="1208425"/>
                  <a:chOff x="216568" y="617359"/>
                  <a:chExt cx="2614863" cy="1208425"/>
                </a:xfrm>
              </p:grpSpPr>
              <p:sp>
                <p:nvSpPr>
                  <p:cNvPr id="10" name="Прямоугольник 9"/>
                  <p:cNvSpPr/>
                  <p:nvPr/>
                </p:nvSpPr>
                <p:spPr>
                  <a:xfrm>
                    <a:off x="512688" y="617359"/>
                    <a:ext cx="184732" cy="120032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endParaRPr lang="ru-RU" sz="7200" dirty="0">
                      <a:solidFill>
                        <a:srgbClr val="C1D0D5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216568" y="617696"/>
                    <a:ext cx="2614863" cy="0"/>
                  </a:xfrm>
                  <a:prstGeom prst="line">
                    <a:avLst/>
                  </a:prstGeom>
                  <a:ln w="57150">
                    <a:solidFill>
                      <a:srgbClr val="C1D0D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216568" y="1825784"/>
                    <a:ext cx="2614863" cy="0"/>
                  </a:xfrm>
                  <a:prstGeom prst="line">
                    <a:avLst/>
                  </a:prstGeom>
                  <a:ln w="57150">
                    <a:solidFill>
                      <a:srgbClr val="C1D0D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8" name="Группа 17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16" name="TextBox 15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215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5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grpSp>
          <p:nvGrpSpPr>
            <p:cNvPr id="18" name="Группа 17"/>
            <p:cNvGrpSpPr/>
            <p:nvPr/>
          </p:nvGrpSpPr>
          <p:grpSpPr>
            <a:xfrm>
              <a:off x="550863" y="617359"/>
              <a:ext cx="2614863" cy="1208425"/>
              <a:chOff x="216568" y="617359"/>
              <a:chExt cx="2614863" cy="1208425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512689" y="617359"/>
                <a:ext cx="2132315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ЗЕБРА</a:t>
                </a:r>
                <a:endParaRPr lang="ru-RU" sz="72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16568" y="617696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6568" y="1825784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Группа 18"/>
          <p:cNvGrpSpPr/>
          <p:nvPr/>
        </p:nvGrpSpPr>
        <p:grpSpPr>
          <a:xfrm>
            <a:off x="0" y="6849903"/>
            <a:ext cx="12192000" cy="6858000"/>
            <a:chOff x="0" y="0"/>
            <a:chExt cx="12192000" cy="68580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sp>
              <p:nvSpPr>
                <p:cNvPr id="26" name="Прямоугольник 25"/>
                <p:cNvSpPr/>
                <p:nvPr/>
              </p:nvSpPr>
              <p:spPr>
                <a:xfrm>
                  <a:off x="0" y="0"/>
                  <a:ext cx="12192000" cy="6858000"/>
                </a:xfrm>
                <a:prstGeom prst="rect">
                  <a:avLst/>
                </a:prstGeom>
                <a:solidFill>
                  <a:srgbClr val="2D58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45430" y="397401"/>
                  <a:ext cx="1010653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0" dirty="0" smtClean="0">
                      <a:solidFill>
                        <a:srgbClr val="CDA02B"/>
                      </a:solidFill>
                      <a:latin typeface="Bahnschrift Condensed" panose="020B0502040204020203" pitchFamily="34" charset="0"/>
                    </a:rPr>
                    <a:t>2</a:t>
                  </a:r>
                  <a:endParaRPr lang="ru-RU" sz="8800" dirty="0">
                    <a:solidFill>
                      <a:srgbClr val="CDA02B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3048000" y="1905506"/>
                  <a:ext cx="6096000" cy="830997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endParaRPr lang="ru-RU" sz="4800" dirty="0">
                    <a:solidFill>
                      <a:srgbClr val="C1D0D5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grpSp>
              <p:nvGrpSpPr>
                <p:cNvPr id="29" name="Группа 28"/>
                <p:cNvGrpSpPr/>
                <p:nvPr/>
              </p:nvGrpSpPr>
              <p:grpSpPr>
                <a:xfrm>
                  <a:off x="556167" y="457218"/>
                  <a:ext cx="973137" cy="1446550"/>
                  <a:chOff x="556167" y="457218"/>
                  <a:chExt cx="973137" cy="1446550"/>
                </a:xfrm>
              </p:grpSpPr>
              <p:sp>
                <p:nvSpPr>
                  <p:cNvPr id="30" name="Прямоугольник 29"/>
                  <p:cNvSpPr/>
                  <p:nvPr/>
                </p:nvSpPr>
                <p:spPr>
                  <a:xfrm>
                    <a:off x="950371" y="457218"/>
                    <a:ext cx="184730" cy="144655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endParaRPr lang="ru-RU" sz="8800" dirty="0">
                      <a:solidFill>
                        <a:srgbClr val="CDA02B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grpSp>
                <p:nvGrpSpPr>
                  <p:cNvPr id="31" name="Группа 30"/>
                  <p:cNvGrpSpPr/>
                  <p:nvPr/>
                </p:nvGrpSpPr>
                <p:grpSpPr>
                  <a:xfrm>
                    <a:off x="556167" y="514724"/>
                    <a:ext cx="973137" cy="1208425"/>
                    <a:chOff x="216568" y="617359"/>
                    <a:chExt cx="2614863" cy="1208425"/>
                  </a:xfrm>
                </p:grpSpPr>
                <p:sp>
                  <p:nvSpPr>
                    <p:cNvPr id="32" name="Прямоугольник 31"/>
                    <p:cNvSpPr/>
                    <p:nvPr/>
                  </p:nvSpPr>
                  <p:spPr>
                    <a:xfrm>
                      <a:off x="512688" y="617359"/>
                      <a:ext cx="184732" cy="120032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/>
                      <a:endParaRPr lang="ru-RU" sz="72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cxnSp>
                  <p:nvCxnSpPr>
                    <p:cNvPr id="33" name="Прямая соединительная линия 32"/>
                    <p:cNvCxnSpPr/>
                    <p:nvPr/>
                  </p:nvCxnSpPr>
                  <p:spPr>
                    <a:xfrm>
                      <a:off x="216568" y="617696"/>
                      <a:ext cx="2614863" cy="0"/>
                    </a:xfrm>
                    <a:prstGeom prst="line">
                      <a:avLst/>
                    </a:prstGeom>
                    <a:ln w="57150">
                      <a:solidFill>
                        <a:srgbClr val="C1D0D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Прямая соединительная линия 33"/>
                    <p:cNvCxnSpPr/>
                    <p:nvPr/>
                  </p:nvCxnSpPr>
                  <p:spPr>
                    <a:xfrm>
                      <a:off x="216568" y="1825784"/>
                      <a:ext cx="2614863" cy="0"/>
                    </a:xfrm>
                    <a:prstGeom prst="line">
                      <a:avLst/>
                    </a:prstGeom>
                    <a:ln w="57150">
                      <a:solidFill>
                        <a:srgbClr val="C1D0D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25" name="Прямоугольник 24"/>
              <p:cNvSpPr/>
              <p:nvPr/>
            </p:nvSpPr>
            <p:spPr>
              <a:xfrm>
                <a:off x="3048000" y="1827985"/>
                <a:ext cx="6096000" cy="32020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Его увидишь — сразу ясно,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Царь зверей, шутить опасно.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Грозный вид и грозный рык </a:t>
                </a:r>
              </a:p>
              <a:p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</a:rPr>
                  <a:t>— Даже гриву не подстриг</a:t>
                </a:r>
                <a:endParaRPr lang="ru-RU" sz="48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22" name="TextBox 21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3" name="Рисунок 2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2730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рямоугольник 14" hidden="1"/>
          <p:cNvSpPr/>
          <p:nvPr/>
        </p:nvSpPr>
        <p:spPr>
          <a:xfrm>
            <a:off x="3200400" y="20579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Его увидишь — сразу ясно,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Царь зверей, шутить опасно.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Грозный вид и грозный рык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— Даже гриву не подстриг</a:t>
            </a:r>
            <a:endParaRPr lang="ru-RU" sz="4800" dirty="0">
              <a:solidFill>
                <a:srgbClr val="C1D0D5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504" y="3417909"/>
            <a:ext cx="12201008" cy="6877050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0" y="0"/>
                  <a:ext cx="12192000" cy="6858000"/>
                </a:xfrm>
                <a:prstGeom prst="rect">
                  <a:avLst/>
                </a:prstGeom>
                <a:solidFill>
                  <a:srgbClr val="2D585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545430" y="397401"/>
                  <a:ext cx="1010653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8000" dirty="0" smtClean="0">
                      <a:solidFill>
                        <a:srgbClr val="CDA02B"/>
                      </a:solidFill>
                      <a:latin typeface="Bahnschrift Condensed" panose="020B0502040204020203" pitchFamily="34" charset="0"/>
                    </a:rPr>
                    <a:t>2</a:t>
                  </a:r>
                  <a:endParaRPr lang="ru-RU" sz="8800" dirty="0">
                    <a:solidFill>
                      <a:srgbClr val="CDA02B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sp>
              <p:nvSpPr>
                <p:cNvPr id="6" name="Прямоугольник 5"/>
                <p:cNvSpPr/>
                <p:nvPr/>
              </p:nvSpPr>
              <p:spPr>
                <a:xfrm>
                  <a:off x="3048000" y="1905506"/>
                  <a:ext cx="6096000" cy="830997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endParaRPr lang="ru-RU" sz="4800" dirty="0">
                    <a:solidFill>
                      <a:srgbClr val="C1D0D5"/>
                    </a:solidFill>
                    <a:latin typeface="Bahnschrift Condensed" panose="020B0502040204020203" pitchFamily="34" charset="0"/>
                  </a:endParaRPr>
                </a:p>
              </p:txBody>
            </p:sp>
            <p:grpSp>
              <p:nvGrpSpPr>
                <p:cNvPr id="7" name="Группа 6"/>
                <p:cNvGrpSpPr/>
                <p:nvPr/>
              </p:nvGrpSpPr>
              <p:grpSpPr>
                <a:xfrm>
                  <a:off x="556167" y="457218"/>
                  <a:ext cx="973137" cy="1446550"/>
                  <a:chOff x="556167" y="457218"/>
                  <a:chExt cx="973137" cy="1446550"/>
                </a:xfrm>
              </p:grpSpPr>
              <p:sp>
                <p:nvSpPr>
                  <p:cNvPr id="8" name="Прямоугольник 7"/>
                  <p:cNvSpPr/>
                  <p:nvPr/>
                </p:nvSpPr>
                <p:spPr>
                  <a:xfrm>
                    <a:off x="950371" y="457218"/>
                    <a:ext cx="184730" cy="144655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 algn="ctr"/>
                    <a:endParaRPr lang="ru-RU" sz="8800" dirty="0">
                      <a:solidFill>
                        <a:srgbClr val="CDA02B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grpSp>
                <p:nvGrpSpPr>
                  <p:cNvPr id="9" name="Группа 8"/>
                  <p:cNvGrpSpPr/>
                  <p:nvPr/>
                </p:nvGrpSpPr>
                <p:grpSpPr>
                  <a:xfrm>
                    <a:off x="556167" y="514724"/>
                    <a:ext cx="973137" cy="1208425"/>
                    <a:chOff x="216568" y="617359"/>
                    <a:chExt cx="2614863" cy="1208425"/>
                  </a:xfrm>
                </p:grpSpPr>
                <p:sp>
                  <p:nvSpPr>
                    <p:cNvPr id="10" name="Прямоугольник 9"/>
                    <p:cNvSpPr/>
                    <p:nvPr/>
                  </p:nvSpPr>
                  <p:spPr>
                    <a:xfrm>
                      <a:off x="512688" y="617359"/>
                      <a:ext cx="184732" cy="120032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/>
                      <a:endParaRPr lang="ru-RU" sz="72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cxnSp>
                  <p:nvCxnSpPr>
                    <p:cNvPr id="11" name="Прямая соединительная линия 10"/>
                    <p:cNvCxnSpPr/>
                    <p:nvPr/>
                  </p:nvCxnSpPr>
                  <p:spPr>
                    <a:xfrm>
                      <a:off x="216568" y="617696"/>
                      <a:ext cx="2614863" cy="0"/>
                    </a:xfrm>
                    <a:prstGeom prst="line">
                      <a:avLst/>
                    </a:prstGeom>
                    <a:ln w="57150">
                      <a:solidFill>
                        <a:srgbClr val="C1D0D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Прямая соединительная линия 11"/>
                    <p:cNvCxnSpPr/>
                    <p:nvPr/>
                  </p:nvCxnSpPr>
                  <p:spPr>
                    <a:xfrm>
                      <a:off x="216568" y="1825784"/>
                      <a:ext cx="2614863" cy="0"/>
                    </a:xfrm>
                    <a:prstGeom prst="line">
                      <a:avLst/>
                    </a:prstGeom>
                    <a:ln w="57150">
                      <a:solidFill>
                        <a:srgbClr val="C1D0D5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Прямоугольник 12"/>
              <p:cNvSpPr/>
              <p:nvPr/>
            </p:nvSpPr>
            <p:spPr>
              <a:xfrm>
                <a:off x="3048000" y="1827985"/>
                <a:ext cx="6096000" cy="32020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Его увидишь — сразу ясно,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Царь зверей, шутить опасно.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Грозный вид и грозный рык </a:t>
                </a:r>
              </a:p>
              <a:p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</a:rPr>
                  <a:t>— Даже гриву не подстриг</a:t>
                </a:r>
                <a:endParaRPr lang="ru-RU" sz="48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18" name="TextBox 17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19" name="Рисунок 1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  <p:grpSp>
        <p:nvGrpSpPr>
          <p:cNvPr id="22" name="Группа 21"/>
          <p:cNvGrpSpPr/>
          <p:nvPr/>
        </p:nvGrpSpPr>
        <p:grpSpPr>
          <a:xfrm>
            <a:off x="8881812" y="11629790"/>
            <a:ext cx="2614863" cy="1208425"/>
            <a:chOff x="9031706" y="4803437"/>
            <a:chExt cx="2614863" cy="120842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9670524" y="4803437"/>
              <a:ext cx="1337226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7200" dirty="0" smtClean="0">
                  <a:solidFill>
                    <a:srgbClr val="C1D0D5"/>
                  </a:solidFill>
                  <a:latin typeface="Bahnschrift Condensed" panose="020B0502040204020203" pitchFamily="34" charset="0"/>
                </a:rPr>
                <a:t>ЛЕВ</a:t>
              </a:r>
              <a:endParaRPr lang="ru-RU" sz="7200" dirty="0">
                <a:solidFill>
                  <a:srgbClr val="C1D0D5"/>
                </a:solidFill>
                <a:latin typeface="Bahnschrift Condensed" panose="020B0502040204020203" pitchFamily="34" charset="0"/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9031706" y="4803774"/>
              <a:ext cx="2614863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031706" y="6011862"/>
              <a:ext cx="2614863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94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5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-9008" y="-15761"/>
            <a:ext cx="12201008" cy="6877050"/>
            <a:chOff x="-9008" y="-15761"/>
            <a:chExt cx="12201008" cy="687705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9008" y="-15761"/>
              <a:ext cx="12201008" cy="6877050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8881812" y="4812962"/>
              <a:ext cx="2614863" cy="1208425"/>
              <a:chOff x="9031706" y="4803437"/>
              <a:chExt cx="2614863" cy="1208425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9670524" y="4803437"/>
                <a:ext cx="1337226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ЛЕВ</a:t>
                </a:r>
                <a:endParaRPr lang="ru-RU" sz="72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9031706" y="4803774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031706" y="6011862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17"/>
          <p:cNvGrpSpPr/>
          <p:nvPr/>
        </p:nvGrpSpPr>
        <p:grpSpPr>
          <a:xfrm>
            <a:off x="9008" y="6874209"/>
            <a:ext cx="12192000" cy="6858000"/>
            <a:chOff x="0" y="0"/>
            <a:chExt cx="12192000" cy="685800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grpSp>
              <p:nvGrpSpPr>
                <p:cNvPr id="25" name="Группа 24"/>
                <p:cNvGrpSpPr/>
                <p:nvPr/>
              </p:nvGrpSpPr>
              <p:grpSpPr>
                <a:xfrm>
                  <a:off x="0" y="0"/>
                  <a:ext cx="12192000" cy="6858000"/>
                  <a:chOff x="0" y="0"/>
                  <a:chExt cx="12192000" cy="6858000"/>
                </a:xfrm>
              </p:grpSpPr>
              <p:sp>
                <p:nvSpPr>
                  <p:cNvPr id="27" name="Прямоугольник 26"/>
                  <p:cNvSpPr/>
                  <p:nvPr/>
                </p:nvSpPr>
                <p:spPr>
                  <a:xfrm>
                    <a:off x="0" y="0"/>
                    <a:ext cx="12192000" cy="6858000"/>
                  </a:xfrm>
                  <a:prstGeom prst="rect">
                    <a:avLst/>
                  </a:prstGeom>
                  <a:solidFill>
                    <a:srgbClr val="2D585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545430" y="397401"/>
                    <a:ext cx="1010653" cy="13234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8000" dirty="0">
                        <a:solidFill>
                          <a:srgbClr val="CDA02B"/>
                        </a:solidFill>
                        <a:latin typeface="Bahnschrift Condensed" panose="020B0502040204020203" pitchFamily="34" charset="0"/>
                      </a:rPr>
                      <a:t>3</a:t>
                    </a:r>
                    <a:endParaRPr lang="ru-RU" sz="8800" dirty="0">
                      <a:solidFill>
                        <a:srgbClr val="CDA02B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sp>
                <p:nvSpPr>
                  <p:cNvPr id="29" name="Прямоугольник 28"/>
                  <p:cNvSpPr/>
                  <p:nvPr/>
                </p:nvSpPr>
                <p:spPr>
                  <a:xfrm>
                    <a:off x="3048000" y="1905506"/>
                    <a:ext cx="6096000" cy="830997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endParaRPr lang="ru-RU" sz="4800" dirty="0">
                      <a:solidFill>
                        <a:srgbClr val="C1D0D5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grpSp>
                <p:nvGrpSpPr>
                  <p:cNvPr id="30" name="Группа 29"/>
                  <p:cNvGrpSpPr/>
                  <p:nvPr/>
                </p:nvGrpSpPr>
                <p:grpSpPr>
                  <a:xfrm>
                    <a:off x="556167" y="457218"/>
                    <a:ext cx="973137" cy="1446550"/>
                    <a:chOff x="556167" y="457218"/>
                    <a:chExt cx="973137" cy="1446550"/>
                  </a:xfrm>
                </p:grpSpPr>
                <p:sp>
                  <p:nvSpPr>
                    <p:cNvPr id="31" name="Прямоугольник 30"/>
                    <p:cNvSpPr/>
                    <p:nvPr/>
                  </p:nvSpPr>
                  <p:spPr>
                    <a:xfrm>
                      <a:off x="950371" y="457218"/>
                      <a:ext cx="184730" cy="144655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 algn="ctr"/>
                      <a:endParaRPr lang="ru-RU" sz="8800" dirty="0">
                        <a:solidFill>
                          <a:srgbClr val="CDA02B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grpSp>
                  <p:nvGrpSpPr>
                    <p:cNvPr id="32" name="Группа 31"/>
                    <p:cNvGrpSpPr/>
                    <p:nvPr/>
                  </p:nvGrpSpPr>
                  <p:grpSpPr>
                    <a:xfrm>
                      <a:off x="556167" y="514724"/>
                      <a:ext cx="973137" cy="1208425"/>
                      <a:chOff x="216568" y="617359"/>
                      <a:chExt cx="2614863" cy="1208425"/>
                    </a:xfrm>
                  </p:grpSpPr>
                  <p:sp>
                    <p:nvSpPr>
                      <p:cNvPr id="33" name="Прямоугольник 32"/>
                      <p:cNvSpPr/>
                      <p:nvPr/>
                    </p:nvSpPr>
                    <p:spPr>
                      <a:xfrm>
                        <a:off x="512688" y="617359"/>
                        <a:ext cx="184732" cy="120032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 lvl="0"/>
                        <a:endParaRPr lang="ru-RU" sz="7200" dirty="0">
                          <a:solidFill>
                            <a:srgbClr val="C1D0D5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cxnSp>
                    <p:nvCxnSpPr>
                      <p:cNvPr id="34" name="Прямая соединительная линия 33"/>
                      <p:cNvCxnSpPr/>
                      <p:nvPr/>
                    </p:nvCxnSpPr>
                    <p:spPr>
                      <a:xfrm>
                        <a:off x="216568" y="617696"/>
                        <a:ext cx="2614863" cy="0"/>
                      </a:xfrm>
                      <a:prstGeom prst="line">
                        <a:avLst/>
                      </a:prstGeom>
                      <a:ln w="57150">
                        <a:solidFill>
                          <a:srgbClr val="C1D0D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>
                        <a:off x="216568" y="1825784"/>
                        <a:ext cx="2614863" cy="0"/>
                      </a:xfrm>
                      <a:prstGeom prst="line">
                        <a:avLst/>
                      </a:prstGeom>
                      <a:ln w="57150">
                        <a:solidFill>
                          <a:srgbClr val="C1D0D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26" name="Прямоугольник 25"/>
                <p:cNvSpPr/>
                <p:nvPr/>
              </p:nvSpPr>
              <p:spPr>
                <a:xfrm>
                  <a:off x="3048000" y="1827985"/>
                  <a:ext cx="6096000" cy="81195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ru-RU" sz="4800" dirty="0">
                    <a:solidFill>
                      <a:srgbClr val="C1D0D5"/>
                    </a:solidFill>
                    <a:latin typeface="Bahnschrift Condensed" panose="020B0502040204020203" pitchFamily="34" charset="0"/>
                  </a:endParaRPr>
                </a:p>
              </p:txBody>
            </p:sp>
          </p:grpSp>
          <p:sp>
            <p:nvSpPr>
              <p:cNvPr id="24" name="Прямоугольник 23"/>
              <p:cNvSpPr/>
              <p:nvPr/>
            </p:nvSpPr>
            <p:spPr>
              <a:xfrm>
                <a:off x="3048000" y="1802145"/>
                <a:ext cx="6096000" cy="32537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Он живет где жуткий холод,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Средь снегов живет и льдин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В черно-белом фраке ходит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Птица гордая…</a:t>
                </a:r>
                <a:endParaRPr lang="ru-RU" sz="4800" dirty="0">
                  <a:solidFill>
                    <a:srgbClr val="C1D0D5"/>
                  </a:solidFill>
                  <a:effectLst/>
                  <a:latin typeface="Bahnschrift Condensed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21" name="TextBox 20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2" name="Рисунок 2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0915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рямоугольник 14" hidden="1"/>
          <p:cNvSpPr/>
          <p:nvPr/>
        </p:nvSpPr>
        <p:spPr>
          <a:xfrm>
            <a:off x="3200400" y="20579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Его увидишь — сразу ясно,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Царь зверей, шутить опасно.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Грозный вид и грозный рык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— Даже гриву не подстриг</a:t>
            </a:r>
            <a:endParaRPr lang="ru-RU" sz="4800" dirty="0">
              <a:solidFill>
                <a:srgbClr val="C1D0D5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29000"/>
            <a:ext cx="12192000" cy="6858001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0" y="0"/>
                  <a:ext cx="12192000" cy="6858000"/>
                  <a:chOff x="0" y="0"/>
                  <a:chExt cx="12192000" cy="6858000"/>
                </a:xfrm>
              </p:grpSpPr>
              <p:sp>
                <p:nvSpPr>
                  <p:cNvPr id="4" name="Прямоугольник 3"/>
                  <p:cNvSpPr/>
                  <p:nvPr/>
                </p:nvSpPr>
                <p:spPr>
                  <a:xfrm>
                    <a:off x="0" y="0"/>
                    <a:ext cx="12192000" cy="6858000"/>
                  </a:xfrm>
                  <a:prstGeom prst="rect">
                    <a:avLst/>
                  </a:prstGeom>
                  <a:solidFill>
                    <a:srgbClr val="2D585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545430" y="397401"/>
                    <a:ext cx="1010653" cy="13234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8000" dirty="0">
                        <a:solidFill>
                          <a:srgbClr val="CDA02B"/>
                        </a:solidFill>
                        <a:latin typeface="Bahnschrift Condensed" panose="020B0502040204020203" pitchFamily="34" charset="0"/>
                      </a:rPr>
                      <a:t>3</a:t>
                    </a:r>
                    <a:endParaRPr lang="ru-RU" sz="8800" dirty="0">
                      <a:solidFill>
                        <a:srgbClr val="CDA02B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sp>
                <p:nvSpPr>
                  <p:cNvPr id="6" name="Прямоугольник 5"/>
                  <p:cNvSpPr/>
                  <p:nvPr/>
                </p:nvSpPr>
                <p:spPr>
                  <a:xfrm>
                    <a:off x="3048000" y="1905506"/>
                    <a:ext cx="6096000" cy="830997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endParaRPr lang="ru-RU" sz="4800" dirty="0">
                      <a:solidFill>
                        <a:srgbClr val="C1D0D5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  <p:grpSp>
                <p:nvGrpSpPr>
                  <p:cNvPr id="7" name="Группа 6"/>
                  <p:cNvGrpSpPr/>
                  <p:nvPr/>
                </p:nvGrpSpPr>
                <p:grpSpPr>
                  <a:xfrm>
                    <a:off x="556167" y="457218"/>
                    <a:ext cx="973137" cy="1446550"/>
                    <a:chOff x="556167" y="457218"/>
                    <a:chExt cx="973137" cy="1446550"/>
                  </a:xfrm>
                </p:grpSpPr>
                <p:sp>
                  <p:nvSpPr>
                    <p:cNvPr id="8" name="Прямоугольник 7"/>
                    <p:cNvSpPr/>
                    <p:nvPr/>
                  </p:nvSpPr>
                  <p:spPr>
                    <a:xfrm>
                      <a:off x="950371" y="457218"/>
                      <a:ext cx="184730" cy="144655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lvl="0" algn="ctr"/>
                      <a:endParaRPr lang="ru-RU" sz="8800" dirty="0">
                        <a:solidFill>
                          <a:srgbClr val="CDA02B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grpSp>
                  <p:nvGrpSpPr>
                    <p:cNvPr id="9" name="Группа 8"/>
                    <p:cNvGrpSpPr/>
                    <p:nvPr/>
                  </p:nvGrpSpPr>
                  <p:grpSpPr>
                    <a:xfrm>
                      <a:off x="556167" y="514724"/>
                      <a:ext cx="973137" cy="1208425"/>
                      <a:chOff x="216568" y="617359"/>
                      <a:chExt cx="2614863" cy="1208425"/>
                    </a:xfrm>
                  </p:grpSpPr>
                  <p:sp>
                    <p:nvSpPr>
                      <p:cNvPr id="10" name="Прямоугольник 9"/>
                      <p:cNvSpPr/>
                      <p:nvPr/>
                    </p:nvSpPr>
                    <p:spPr>
                      <a:xfrm>
                        <a:off x="512688" y="617359"/>
                        <a:ext cx="184732" cy="120032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 lvl="0"/>
                        <a:endParaRPr lang="ru-RU" sz="7200" dirty="0">
                          <a:solidFill>
                            <a:srgbClr val="C1D0D5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cxnSp>
                    <p:nvCxnSpPr>
                      <p:cNvPr id="11" name="Прямая соединительная линия 10"/>
                      <p:cNvCxnSpPr/>
                      <p:nvPr/>
                    </p:nvCxnSpPr>
                    <p:spPr>
                      <a:xfrm>
                        <a:off x="216568" y="617696"/>
                        <a:ext cx="2614863" cy="0"/>
                      </a:xfrm>
                      <a:prstGeom prst="line">
                        <a:avLst/>
                      </a:prstGeom>
                      <a:ln w="57150">
                        <a:solidFill>
                          <a:srgbClr val="C1D0D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" name="Прямая соединительная линия 11"/>
                      <p:cNvCxnSpPr/>
                      <p:nvPr/>
                    </p:nvCxnSpPr>
                    <p:spPr>
                      <a:xfrm>
                        <a:off x="216568" y="1825784"/>
                        <a:ext cx="2614863" cy="0"/>
                      </a:xfrm>
                      <a:prstGeom prst="line">
                        <a:avLst/>
                      </a:prstGeom>
                      <a:ln w="57150">
                        <a:solidFill>
                          <a:srgbClr val="C1D0D5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13" name="Прямоугольник 12"/>
                <p:cNvSpPr/>
                <p:nvPr/>
              </p:nvSpPr>
              <p:spPr>
                <a:xfrm>
                  <a:off x="3048000" y="1827985"/>
                  <a:ext cx="6096000" cy="81195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ru-RU" sz="4800" dirty="0">
                    <a:solidFill>
                      <a:srgbClr val="C1D0D5"/>
                    </a:solidFill>
                    <a:latin typeface="Bahnschrift Condensed" panose="020B0502040204020203" pitchFamily="34" charset="0"/>
                  </a:endParaRPr>
                </a:p>
              </p:txBody>
            </p:sp>
          </p:grpSp>
          <p:sp>
            <p:nvSpPr>
              <p:cNvPr id="17" name="Прямоугольник 16"/>
              <p:cNvSpPr/>
              <p:nvPr/>
            </p:nvSpPr>
            <p:spPr>
              <a:xfrm>
                <a:off x="3048000" y="1802145"/>
                <a:ext cx="6096000" cy="32537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Он живет где жуткий холод,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Средь снегов живет и льдин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В черно-белом фраке ходит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Птица гордая…</a:t>
                </a:r>
                <a:endParaRPr lang="ru-RU" sz="4800" dirty="0">
                  <a:solidFill>
                    <a:srgbClr val="C1D0D5"/>
                  </a:solidFill>
                  <a:effectLst/>
                  <a:latin typeface="Bahnschrift Condensed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20" name="TextBox 19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1" name="Рисунок 2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  <p:grpSp>
        <p:nvGrpSpPr>
          <p:cNvPr id="24" name="Группа 23"/>
          <p:cNvGrpSpPr/>
          <p:nvPr/>
        </p:nvGrpSpPr>
        <p:grpSpPr>
          <a:xfrm>
            <a:off x="8688388" y="7223230"/>
            <a:ext cx="2856872" cy="1208425"/>
            <a:chOff x="512689" y="617359"/>
            <a:chExt cx="2856872" cy="120842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12689" y="617359"/>
              <a:ext cx="2856872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7200" dirty="0" smtClean="0">
                  <a:solidFill>
                    <a:srgbClr val="C1D0D5"/>
                  </a:solidFill>
                  <a:latin typeface="Bahnschrift Condensed" panose="020B0502040204020203" pitchFamily="34" charset="0"/>
                </a:rPr>
                <a:t>ПИНГВИН</a:t>
              </a:r>
              <a:endParaRPr lang="ru-RU" sz="7200" dirty="0">
                <a:solidFill>
                  <a:srgbClr val="C1D0D5"/>
                </a:solidFill>
                <a:latin typeface="Bahnschrift Condensed" panose="020B0502040204020203" pitchFamily="34" charset="0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633693" y="617696"/>
              <a:ext cx="2614863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633692" y="1825784"/>
              <a:ext cx="2614863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72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5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-7938"/>
            <a:ext cx="12192000" cy="6858001"/>
            <a:chOff x="0" y="-7938"/>
            <a:chExt cx="12192000" cy="685800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7938"/>
              <a:ext cx="12192000" cy="6858001"/>
            </a:xfrm>
            <a:prstGeom prst="rect">
              <a:avLst/>
            </a:prstGeom>
          </p:spPr>
        </p:pic>
        <p:grpSp>
          <p:nvGrpSpPr>
            <p:cNvPr id="18" name="Группа 17"/>
            <p:cNvGrpSpPr/>
            <p:nvPr/>
          </p:nvGrpSpPr>
          <p:grpSpPr>
            <a:xfrm>
              <a:off x="8688388" y="368384"/>
              <a:ext cx="2856872" cy="1208425"/>
              <a:chOff x="512689" y="617359"/>
              <a:chExt cx="2856872" cy="1208425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512689" y="617359"/>
                <a:ext cx="2856872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7200" dirty="0" smtClean="0">
                    <a:solidFill>
                      <a:srgbClr val="C1D0D5"/>
                    </a:solidFill>
                    <a:latin typeface="Bahnschrift Condensed" panose="020B0502040204020203" pitchFamily="34" charset="0"/>
                  </a:rPr>
                  <a:t>ПИНГВИН</a:t>
                </a:r>
                <a:endParaRPr lang="ru-RU" sz="7200" dirty="0">
                  <a:solidFill>
                    <a:srgbClr val="C1D0D5"/>
                  </a:solidFill>
                  <a:latin typeface="Bahnschrift Condensed" panose="020B0502040204020203" pitchFamily="34" charset="0"/>
                </a:endParaRPr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633693" y="617696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33692" y="1825784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10"/>
          <p:cNvGrpSpPr/>
          <p:nvPr/>
        </p:nvGrpSpPr>
        <p:grpSpPr>
          <a:xfrm>
            <a:off x="0" y="6850063"/>
            <a:ext cx="12192000" cy="6858000"/>
            <a:chOff x="0" y="0"/>
            <a:chExt cx="12192000" cy="6858000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0" y="0"/>
                  <a:ext cx="12192000" cy="6858000"/>
                  <a:chOff x="0" y="0"/>
                  <a:chExt cx="12192000" cy="6858000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0" y="0"/>
                    <a:ext cx="12192000" cy="6858000"/>
                    <a:chOff x="0" y="0"/>
                    <a:chExt cx="12192000" cy="6858000"/>
                  </a:xfrm>
                </p:grpSpPr>
                <p:sp>
                  <p:nvSpPr>
                    <p:cNvPr id="25" name="Прямоугольник 24"/>
                    <p:cNvSpPr/>
                    <p:nvPr/>
                  </p:nvSpPr>
                  <p:spPr>
                    <a:xfrm>
                      <a:off x="0" y="0"/>
                      <a:ext cx="12192000" cy="6858000"/>
                    </a:xfrm>
                    <a:prstGeom prst="rect">
                      <a:avLst/>
                    </a:prstGeom>
                    <a:solidFill>
                      <a:srgbClr val="2D585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545430" y="397401"/>
                      <a:ext cx="1010653" cy="132343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CDA02B"/>
                          </a:solidFill>
                          <a:latin typeface="Bahnschrift Condensed" panose="020B0502040204020203" pitchFamily="34" charset="0"/>
                        </a:rPr>
                        <a:t>4</a:t>
                      </a:r>
                      <a:endParaRPr lang="ru-RU" sz="8800" dirty="0">
                        <a:solidFill>
                          <a:srgbClr val="CDA02B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sp>
                  <p:nvSpPr>
                    <p:cNvPr id="27" name="Прямоугольник 26"/>
                    <p:cNvSpPr/>
                    <p:nvPr/>
                  </p:nvSpPr>
                  <p:spPr>
                    <a:xfrm>
                      <a:off x="3048000" y="1905506"/>
                      <a:ext cx="6096000" cy="830997"/>
                    </a:xfrm>
                    <a:prstGeom prst="rect">
                      <a:avLst/>
                    </a:prstGeom>
                  </p:spPr>
                  <p:txBody>
                    <a:bodyPr>
                      <a:spAutoFit/>
                    </a:bodyPr>
                    <a:lstStyle/>
                    <a:p>
                      <a:endParaRPr lang="ru-RU" sz="48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grpSp>
                  <p:nvGrpSpPr>
                    <p:cNvPr id="28" name="Группа 27"/>
                    <p:cNvGrpSpPr/>
                    <p:nvPr/>
                  </p:nvGrpSpPr>
                  <p:grpSpPr>
                    <a:xfrm>
                      <a:off x="556167" y="457218"/>
                      <a:ext cx="973137" cy="1446550"/>
                      <a:chOff x="556167" y="457218"/>
                      <a:chExt cx="973137" cy="1446550"/>
                    </a:xfrm>
                  </p:grpSpPr>
                  <p:sp>
                    <p:nvSpPr>
                      <p:cNvPr id="29" name="Прямоугольник 28"/>
                      <p:cNvSpPr/>
                      <p:nvPr/>
                    </p:nvSpPr>
                    <p:spPr>
                      <a:xfrm>
                        <a:off x="950371" y="457218"/>
                        <a:ext cx="184730" cy="144655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 lvl="0" algn="ctr"/>
                        <a:endParaRPr lang="ru-RU" sz="8800" dirty="0">
                          <a:solidFill>
                            <a:srgbClr val="CDA02B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grpSp>
                    <p:nvGrpSpPr>
                      <p:cNvPr id="30" name="Группа 29"/>
                      <p:cNvGrpSpPr/>
                      <p:nvPr/>
                    </p:nvGrpSpPr>
                    <p:grpSpPr>
                      <a:xfrm>
                        <a:off x="556167" y="514724"/>
                        <a:ext cx="973137" cy="1208425"/>
                        <a:chOff x="216568" y="617359"/>
                        <a:chExt cx="2614863" cy="1208425"/>
                      </a:xfrm>
                    </p:grpSpPr>
                    <p:sp>
                      <p:nvSpPr>
                        <p:cNvPr id="31" name="Прямоугольник 30"/>
                        <p:cNvSpPr/>
                        <p:nvPr/>
                      </p:nvSpPr>
                      <p:spPr>
                        <a:xfrm>
                          <a:off x="512688" y="617359"/>
                          <a:ext cx="184732" cy="1200329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lvl="0"/>
                          <a:endParaRPr lang="ru-RU" sz="7200" dirty="0">
                            <a:solidFill>
                              <a:srgbClr val="C1D0D5"/>
                            </a:solidFill>
                            <a:latin typeface="Bahnschrift Condensed" panose="020B0502040204020203" pitchFamily="34" charset="0"/>
                          </a:endParaRPr>
                        </a:p>
                      </p:txBody>
                    </p:sp>
                    <p:cxnSp>
                      <p:nvCxnSpPr>
                        <p:cNvPr id="32" name="Прямая соединительная линия 31"/>
                        <p:cNvCxnSpPr/>
                        <p:nvPr/>
                      </p:nvCxnSpPr>
                      <p:spPr>
                        <a:xfrm>
                          <a:off x="216568" y="617696"/>
                          <a:ext cx="2614863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C1D0D5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Прямая соединительная линия 32"/>
                        <p:cNvCxnSpPr/>
                        <p:nvPr/>
                      </p:nvCxnSpPr>
                      <p:spPr>
                        <a:xfrm>
                          <a:off x="216568" y="1825784"/>
                          <a:ext cx="2614863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C1D0D5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24" name="Прямоугольник 23"/>
                  <p:cNvSpPr/>
                  <p:nvPr/>
                </p:nvSpPr>
                <p:spPr>
                  <a:xfrm>
                    <a:off x="3048000" y="1827985"/>
                    <a:ext cx="6096000" cy="811954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0"/>
                      </a:spcAft>
                    </a:pPr>
                    <a:endParaRPr lang="ru-RU" sz="4800" dirty="0">
                      <a:solidFill>
                        <a:srgbClr val="C1D0D5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3048000" y="1802145"/>
                  <a:ext cx="6096000" cy="81195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ru-RU" sz="4800" dirty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Прямоугольник 19"/>
              <p:cNvSpPr/>
              <p:nvPr/>
            </p:nvSpPr>
            <p:spPr>
              <a:xfrm>
                <a:off x="3048000" y="1802145"/>
                <a:ext cx="6096000" cy="32537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Меньше тигра, больше кошки,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Над ушами — кисти-рожки.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 виду кроток, но не верь: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Страшен в гневе этот зверь!</a:t>
                </a:r>
                <a:endParaRPr lang="ru-RU" sz="4800" dirty="0">
                  <a:solidFill>
                    <a:srgbClr val="C1D0D5"/>
                  </a:solidFill>
                  <a:effectLst/>
                  <a:latin typeface="Bahnschrift Condensed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14" name="TextBox 13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6969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Прямоугольник 14" hidden="1"/>
          <p:cNvSpPr/>
          <p:nvPr/>
        </p:nvSpPr>
        <p:spPr>
          <a:xfrm>
            <a:off x="3200400" y="20579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Его увидишь — сразу ясно,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Царь зверей, шутить опасно.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Грозный вид и грозный рык </a:t>
            </a:r>
          </a:p>
          <a:p>
            <a:r>
              <a:rPr lang="ru-RU" sz="4800" dirty="0" smtClean="0">
                <a:solidFill>
                  <a:srgbClr val="C1D0D5"/>
                </a:solidFill>
                <a:latin typeface="Bahnschrift Condensed" panose="020B0502040204020203" pitchFamily="34" charset="0"/>
              </a:rPr>
              <a:t>— Даже гриву не подстриг</a:t>
            </a:r>
            <a:endParaRPr lang="ru-RU" sz="4800" dirty="0">
              <a:solidFill>
                <a:srgbClr val="C1D0D5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17908"/>
            <a:ext cx="12192000" cy="6858001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grpSp>
              <p:nvGrpSpPr>
                <p:cNvPr id="16" name="Группа 15"/>
                <p:cNvGrpSpPr/>
                <p:nvPr/>
              </p:nvGrpSpPr>
              <p:grpSpPr>
                <a:xfrm>
                  <a:off x="0" y="0"/>
                  <a:ext cx="12192000" cy="6858000"/>
                  <a:chOff x="0" y="0"/>
                  <a:chExt cx="12192000" cy="6858000"/>
                </a:xfrm>
              </p:grpSpPr>
              <p:grpSp>
                <p:nvGrpSpPr>
                  <p:cNvPr id="14" name="Группа 13"/>
                  <p:cNvGrpSpPr/>
                  <p:nvPr/>
                </p:nvGrpSpPr>
                <p:grpSpPr>
                  <a:xfrm>
                    <a:off x="0" y="0"/>
                    <a:ext cx="12192000" cy="6858000"/>
                    <a:chOff x="0" y="0"/>
                    <a:chExt cx="12192000" cy="6858000"/>
                  </a:xfrm>
                </p:grpSpPr>
                <p:sp>
                  <p:nvSpPr>
                    <p:cNvPr id="4" name="Прямоугольник 3"/>
                    <p:cNvSpPr/>
                    <p:nvPr/>
                  </p:nvSpPr>
                  <p:spPr>
                    <a:xfrm>
                      <a:off x="0" y="0"/>
                      <a:ext cx="12192000" cy="6858000"/>
                    </a:xfrm>
                    <a:prstGeom prst="rect">
                      <a:avLst/>
                    </a:prstGeom>
                    <a:solidFill>
                      <a:srgbClr val="2D585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" name="TextBox 4"/>
                    <p:cNvSpPr txBox="1"/>
                    <p:nvPr/>
                  </p:nvSpPr>
                  <p:spPr>
                    <a:xfrm>
                      <a:off x="545430" y="397401"/>
                      <a:ext cx="1010653" cy="132343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8000" dirty="0" smtClean="0">
                          <a:solidFill>
                            <a:srgbClr val="CDA02B"/>
                          </a:solidFill>
                          <a:latin typeface="Bahnschrift Condensed" panose="020B0502040204020203" pitchFamily="34" charset="0"/>
                        </a:rPr>
                        <a:t>4</a:t>
                      </a:r>
                      <a:endParaRPr lang="ru-RU" sz="8800" dirty="0">
                        <a:solidFill>
                          <a:srgbClr val="CDA02B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sp>
                  <p:nvSpPr>
                    <p:cNvPr id="6" name="Прямоугольник 5"/>
                    <p:cNvSpPr/>
                    <p:nvPr/>
                  </p:nvSpPr>
                  <p:spPr>
                    <a:xfrm>
                      <a:off x="3048000" y="1905506"/>
                      <a:ext cx="6096000" cy="830997"/>
                    </a:xfrm>
                    <a:prstGeom prst="rect">
                      <a:avLst/>
                    </a:prstGeom>
                  </p:spPr>
                  <p:txBody>
                    <a:bodyPr>
                      <a:spAutoFit/>
                    </a:bodyPr>
                    <a:lstStyle/>
                    <a:p>
                      <a:endParaRPr lang="ru-RU" sz="48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  <p:grpSp>
                  <p:nvGrpSpPr>
                    <p:cNvPr id="7" name="Группа 6"/>
                    <p:cNvGrpSpPr/>
                    <p:nvPr/>
                  </p:nvGrpSpPr>
                  <p:grpSpPr>
                    <a:xfrm>
                      <a:off x="556167" y="457218"/>
                      <a:ext cx="973137" cy="1446550"/>
                      <a:chOff x="556167" y="457218"/>
                      <a:chExt cx="973137" cy="1446550"/>
                    </a:xfrm>
                  </p:grpSpPr>
                  <p:sp>
                    <p:nvSpPr>
                      <p:cNvPr id="8" name="Прямоугольник 7"/>
                      <p:cNvSpPr/>
                      <p:nvPr/>
                    </p:nvSpPr>
                    <p:spPr>
                      <a:xfrm>
                        <a:off x="950371" y="457218"/>
                        <a:ext cx="184730" cy="144655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 lvl="0" algn="ctr"/>
                        <a:endParaRPr lang="ru-RU" sz="8800" dirty="0">
                          <a:solidFill>
                            <a:srgbClr val="CDA02B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grpSp>
                    <p:nvGrpSpPr>
                      <p:cNvPr id="9" name="Группа 8"/>
                      <p:cNvGrpSpPr/>
                      <p:nvPr/>
                    </p:nvGrpSpPr>
                    <p:grpSpPr>
                      <a:xfrm>
                        <a:off x="556167" y="514724"/>
                        <a:ext cx="973137" cy="1208425"/>
                        <a:chOff x="216568" y="617359"/>
                        <a:chExt cx="2614863" cy="1208425"/>
                      </a:xfrm>
                    </p:grpSpPr>
                    <p:sp>
                      <p:nvSpPr>
                        <p:cNvPr id="10" name="Прямоугольник 9"/>
                        <p:cNvSpPr/>
                        <p:nvPr/>
                      </p:nvSpPr>
                      <p:spPr>
                        <a:xfrm>
                          <a:off x="512688" y="617359"/>
                          <a:ext cx="184732" cy="1200329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lvl="0"/>
                          <a:endParaRPr lang="ru-RU" sz="7200" dirty="0">
                            <a:solidFill>
                              <a:srgbClr val="C1D0D5"/>
                            </a:solidFill>
                            <a:latin typeface="Bahnschrift Condensed" panose="020B0502040204020203" pitchFamily="34" charset="0"/>
                          </a:endParaRPr>
                        </a:p>
                      </p:txBody>
                    </p:sp>
                    <p:cxnSp>
                      <p:nvCxnSpPr>
                        <p:cNvPr id="11" name="Прямая соединительная линия 10"/>
                        <p:cNvCxnSpPr/>
                        <p:nvPr/>
                      </p:nvCxnSpPr>
                      <p:spPr>
                        <a:xfrm>
                          <a:off x="216568" y="617696"/>
                          <a:ext cx="2614863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C1D0D5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" name="Прямая соединительная линия 11"/>
                        <p:cNvCxnSpPr/>
                        <p:nvPr/>
                      </p:nvCxnSpPr>
                      <p:spPr>
                        <a:xfrm>
                          <a:off x="216568" y="1825784"/>
                          <a:ext cx="2614863" cy="0"/>
                        </a:xfrm>
                        <a:prstGeom prst="line">
                          <a:avLst/>
                        </a:prstGeom>
                        <a:ln w="57150">
                          <a:solidFill>
                            <a:srgbClr val="C1D0D5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3048000" y="1827985"/>
                    <a:ext cx="6096000" cy="811954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0"/>
                      </a:spcAft>
                    </a:pPr>
                    <a:endParaRPr lang="ru-RU" sz="4800" dirty="0">
                      <a:solidFill>
                        <a:srgbClr val="C1D0D5"/>
                      </a:solidFill>
                      <a:latin typeface="Bahnschrift Condensed" panose="020B0502040204020203" pitchFamily="34" charset="0"/>
                    </a:endParaRPr>
                  </a:p>
                </p:txBody>
              </p:sp>
            </p:grpSp>
            <p:sp>
              <p:nvSpPr>
                <p:cNvPr id="17" name="Прямоугольник 16"/>
                <p:cNvSpPr/>
                <p:nvPr/>
              </p:nvSpPr>
              <p:spPr>
                <a:xfrm>
                  <a:off x="3048000" y="1802145"/>
                  <a:ext cx="6096000" cy="81195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ru-RU" sz="4800" dirty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" name="Прямоугольник 18"/>
              <p:cNvSpPr/>
              <p:nvPr/>
            </p:nvSpPr>
            <p:spPr>
              <a:xfrm>
                <a:off x="3048000" y="1802145"/>
                <a:ext cx="6096000" cy="32537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Меньше тигра, больше кошки,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Над ушами — кисти-рожки.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 виду кроток, но не верь: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Страшен в гневе этот зверь!</a:t>
                </a:r>
                <a:endParaRPr lang="ru-RU" sz="4800" dirty="0">
                  <a:solidFill>
                    <a:srgbClr val="C1D0D5"/>
                  </a:solidFill>
                  <a:effectLst/>
                  <a:latin typeface="Bahnschrift Condensed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22" name="TextBox 21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23" name="Рисунок 2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  <p:grpSp>
        <p:nvGrpSpPr>
          <p:cNvPr id="26" name="Группа 25"/>
          <p:cNvGrpSpPr/>
          <p:nvPr/>
        </p:nvGrpSpPr>
        <p:grpSpPr>
          <a:xfrm>
            <a:off x="8881812" y="7223714"/>
            <a:ext cx="2614863" cy="1323439"/>
            <a:chOff x="9171041" y="617200"/>
            <a:chExt cx="2614863" cy="1323439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9534143" y="617200"/>
              <a:ext cx="2077813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8000" dirty="0" smtClean="0">
                  <a:solidFill>
                    <a:srgbClr val="FEFEFE"/>
                  </a:solidFill>
                  <a:latin typeface="Bahnschrift Condensed" panose="020B0502040204020203" pitchFamily="34" charset="0"/>
                </a:rPr>
                <a:t>РЫСЬ</a:t>
              </a:r>
              <a:endParaRPr lang="ru-RU" sz="8000" dirty="0">
                <a:solidFill>
                  <a:srgbClr val="FEFEFE"/>
                </a:solidFill>
                <a:latin typeface="Bahnschrift Condensed" panose="020B0502040204020203" pitchFamily="34" charset="0"/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9171041" y="617537"/>
              <a:ext cx="2614863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9171041" y="1825625"/>
              <a:ext cx="2614863" cy="0"/>
            </a:xfrm>
            <a:prstGeom prst="line">
              <a:avLst/>
            </a:prstGeom>
            <a:ln w="57150">
              <a:solidFill>
                <a:srgbClr val="C1D0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59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5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3411" y="36838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-7938"/>
            <a:ext cx="12192000" cy="6858001"/>
            <a:chOff x="0" y="-7938"/>
            <a:chExt cx="12192000" cy="685800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-7938"/>
              <a:ext cx="12192000" cy="6858001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8881812" y="368384"/>
              <a:ext cx="2614863" cy="1323439"/>
              <a:chOff x="9171041" y="617200"/>
              <a:chExt cx="2614863" cy="132343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34143" y="617200"/>
                <a:ext cx="2077813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8000" dirty="0" smtClean="0">
                    <a:solidFill>
                      <a:srgbClr val="FEFEFE"/>
                    </a:solidFill>
                    <a:latin typeface="Bahnschrift Condensed" panose="020B0502040204020203" pitchFamily="34" charset="0"/>
                  </a:rPr>
                  <a:t>РЫСЬ</a:t>
                </a:r>
                <a:endParaRPr lang="ru-RU" sz="8000" dirty="0">
                  <a:solidFill>
                    <a:srgbClr val="FEFEFE"/>
                  </a:solidFill>
                  <a:latin typeface="Bahnschrift Condensed" panose="020B0502040204020203" pitchFamily="34" charset="0"/>
                </a:endParaRPr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9171041" y="617537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9171041" y="1825625"/>
                <a:ext cx="2614863" cy="0"/>
              </a:xfrm>
              <a:prstGeom prst="line">
                <a:avLst/>
              </a:prstGeom>
              <a:ln w="57150">
                <a:solidFill>
                  <a:srgbClr val="C1D0D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10"/>
          <p:cNvGrpSpPr/>
          <p:nvPr/>
        </p:nvGrpSpPr>
        <p:grpSpPr>
          <a:xfrm>
            <a:off x="0" y="6850063"/>
            <a:ext cx="12192000" cy="6858000"/>
            <a:chOff x="0" y="0"/>
            <a:chExt cx="12192000" cy="6858000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0" y="0"/>
                  <a:ext cx="12192000" cy="6858000"/>
                  <a:chOff x="0" y="0"/>
                  <a:chExt cx="12192000" cy="6858000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0" y="0"/>
                    <a:ext cx="12192000" cy="6858000"/>
                    <a:chOff x="0" y="0"/>
                    <a:chExt cx="12192000" cy="6858000"/>
                  </a:xfrm>
                </p:grpSpPr>
                <p:grpSp>
                  <p:nvGrpSpPr>
                    <p:cNvPr id="25" name="Группа 24"/>
                    <p:cNvGrpSpPr/>
                    <p:nvPr/>
                  </p:nvGrpSpPr>
                  <p:grpSpPr>
                    <a:xfrm>
                      <a:off x="0" y="0"/>
                      <a:ext cx="12192000" cy="6858000"/>
                      <a:chOff x="0" y="0"/>
                      <a:chExt cx="12192000" cy="6858000"/>
                    </a:xfrm>
                  </p:grpSpPr>
                  <p:sp>
                    <p:nvSpPr>
                      <p:cNvPr id="27" name="Прямоугольник 26"/>
                      <p:cNvSpPr/>
                      <p:nvPr/>
                    </p:nvSpPr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  <a:solidFill>
                        <a:srgbClr val="2D585A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545430" y="397401"/>
                        <a:ext cx="1010653" cy="132343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sz="8000" dirty="0">
                            <a:solidFill>
                              <a:srgbClr val="CDA02B"/>
                            </a:solidFill>
                            <a:latin typeface="Bahnschrift Condensed" panose="020B0502040204020203" pitchFamily="34" charset="0"/>
                          </a:rPr>
                          <a:t>5</a:t>
                        </a:r>
                        <a:endParaRPr lang="ru-RU" sz="8800" dirty="0">
                          <a:solidFill>
                            <a:srgbClr val="CDA02B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29" name="Прямоугольник 28"/>
                      <p:cNvSpPr/>
                      <p:nvPr/>
                    </p:nvSpPr>
                    <p:spPr>
                      <a:xfrm>
                        <a:off x="3048000" y="1905506"/>
                        <a:ext cx="6096000" cy="830997"/>
                      </a:xfrm>
                      <a:prstGeom prst="rect">
                        <a:avLst/>
                      </a:prstGeom>
                    </p:spPr>
                    <p:txBody>
                      <a:bodyPr>
                        <a:spAutoFit/>
                      </a:bodyPr>
                      <a:lstStyle/>
                      <a:p>
                        <a:endParaRPr lang="ru-RU" sz="4800" dirty="0">
                          <a:solidFill>
                            <a:srgbClr val="C1D0D5"/>
                          </a:solidFill>
                          <a:latin typeface="Bahnschrift Condensed" panose="020B0502040204020203" pitchFamily="34" charset="0"/>
                        </a:endParaRPr>
                      </a:p>
                    </p:txBody>
                  </p:sp>
                  <p:grpSp>
                    <p:nvGrpSpPr>
                      <p:cNvPr id="30" name="Группа 29"/>
                      <p:cNvGrpSpPr/>
                      <p:nvPr/>
                    </p:nvGrpSpPr>
                    <p:grpSpPr>
                      <a:xfrm>
                        <a:off x="556167" y="457218"/>
                        <a:ext cx="973137" cy="1446550"/>
                        <a:chOff x="556167" y="457218"/>
                        <a:chExt cx="973137" cy="1446550"/>
                      </a:xfrm>
                    </p:grpSpPr>
                    <p:sp>
                      <p:nvSpPr>
                        <p:cNvPr id="31" name="Прямоугольник 30"/>
                        <p:cNvSpPr/>
                        <p:nvPr/>
                      </p:nvSpPr>
                      <p:spPr>
                        <a:xfrm>
                          <a:off x="950371" y="457218"/>
                          <a:ext cx="184730" cy="1446550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lvl="0" algn="ctr"/>
                          <a:endParaRPr lang="ru-RU" sz="8800" dirty="0">
                            <a:solidFill>
                              <a:srgbClr val="CDA02B"/>
                            </a:solidFill>
                            <a:latin typeface="Bahnschrift Condensed" panose="020B0502040204020203" pitchFamily="34" charset="0"/>
                          </a:endParaRPr>
                        </a:p>
                      </p:txBody>
                    </p:sp>
                    <p:grpSp>
                      <p:nvGrpSpPr>
                        <p:cNvPr id="32" name="Группа 31"/>
                        <p:cNvGrpSpPr/>
                        <p:nvPr/>
                      </p:nvGrpSpPr>
                      <p:grpSpPr>
                        <a:xfrm>
                          <a:off x="556167" y="514724"/>
                          <a:ext cx="973137" cy="1208425"/>
                          <a:chOff x="216568" y="617359"/>
                          <a:chExt cx="2614863" cy="1208425"/>
                        </a:xfrm>
                      </p:grpSpPr>
                      <p:sp>
                        <p:nvSpPr>
                          <p:cNvPr id="33" name="Прямоугольник 32"/>
                          <p:cNvSpPr/>
                          <p:nvPr/>
                        </p:nvSpPr>
                        <p:spPr>
                          <a:xfrm>
                            <a:off x="512688" y="617359"/>
                            <a:ext cx="184732" cy="1200329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 lvl="0"/>
                            <a:endParaRPr lang="ru-RU" sz="7200" dirty="0">
                              <a:solidFill>
                                <a:srgbClr val="C1D0D5"/>
                              </a:solidFill>
                              <a:latin typeface="Bahnschrift Condensed" panose="020B0502040204020203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34" name="Прямая соединительная линия 33"/>
                          <p:cNvCxnSpPr/>
                          <p:nvPr/>
                        </p:nvCxnSpPr>
                        <p:spPr>
                          <a:xfrm>
                            <a:off x="216568" y="617696"/>
                            <a:ext cx="2614863" cy="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C1D0D5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5" name="Прямая соединительная линия 34"/>
                          <p:cNvCxnSpPr/>
                          <p:nvPr/>
                        </p:nvCxnSpPr>
                        <p:spPr>
                          <a:xfrm>
                            <a:off x="216568" y="1825784"/>
                            <a:ext cx="2614863" cy="0"/>
                          </a:xfrm>
                          <a:prstGeom prst="line">
                            <a:avLst/>
                          </a:prstGeom>
                          <a:ln w="57150">
                            <a:solidFill>
                              <a:srgbClr val="C1D0D5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sp>
                  <p:nvSpPr>
                    <p:cNvPr id="26" name="Прямоугольник 25"/>
                    <p:cNvSpPr/>
                    <p:nvPr/>
                  </p:nvSpPr>
                  <p:spPr>
                    <a:xfrm>
                      <a:off x="3048000" y="1827985"/>
                      <a:ext cx="6096000" cy="811954"/>
                    </a:xfrm>
                    <a:prstGeom prst="rect">
                      <a:avLst/>
                    </a:prstGeom>
                  </p:spPr>
                  <p:txBody>
                    <a:bodyPr>
                      <a:sp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solidFill>
                          <a:srgbClr val="C1D0D5"/>
                        </a:solidFill>
                        <a:latin typeface="Bahnschrift Condensed" panose="020B0502040204020203" pitchFamily="34" charset="0"/>
                      </a:endParaRPr>
                    </a:p>
                  </p:txBody>
                </p:sp>
              </p:grpSp>
              <p:sp>
                <p:nvSpPr>
                  <p:cNvPr id="24" name="Прямоугольник 23"/>
                  <p:cNvSpPr/>
                  <p:nvPr/>
                </p:nvSpPr>
                <p:spPr>
                  <a:xfrm>
                    <a:off x="3048000" y="1802145"/>
                    <a:ext cx="6096000" cy="811954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0"/>
                      </a:spcAft>
                    </a:pPr>
                    <a:endParaRPr lang="ru-RU" sz="4800" dirty="0">
                      <a:solidFill>
                        <a:srgbClr val="C1D0D5"/>
                      </a:solidFill>
                      <a:effectLst/>
                      <a:latin typeface="Bahnschrift Condensed" panose="020B0502040204020203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2" name="Прямоугольник 21"/>
                <p:cNvSpPr/>
                <p:nvPr/>
              </p:nvSpPr>
              <p:spPr>
                <a:xfrm>
                  <a:off x="3048000" y="1802145"/>
                  <a:ext cx="6096000" cy="811954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ru-RU" sz="4800" dirty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Прямоугольник 19"/>
              <p:cNvSpPr/>
              <p:nvPr/>
            </p:nvSpPr>
            <p:spPr>
              <a:xfrm>
                <a:off x="3048000" y="1406972"/>
                <a:ext cx="6096000" cy="40440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Не мяукает, не лает,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За тобой всё повторяет,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От себя добавить может,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— Я 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кр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-р-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ра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савчик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— Я хор-р-</a:t>
                </a:r>
                <a:r>
                  <a:rPr lang="ru-RU" sz="4800" dirty="0" err="1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роший</a:t>
                </a:r>
                <a:r>
                  <a:rPr lang="ru-RU" sz="4800" dirty="0" smtClean="0">
                    <a:solidFill>
                      <a:srgbClr val="C1D0D5"/>
                    </a:solidFill>
                    <a:effectLst/>
                    <a:latin typeface="Bahnschrift Condensed" panose="020B0502040204020203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!</a:t>
                </a:r>
                <a:endParaRPr lang="ru-RU" sz="4800" dirty="0">
                  <a:solidFill>
                    <a:srgbClr val="C1D0D5"/>
                  </a:solidFill>
                  <a:effectLst/>
                  <a:latin typeface="Bahnschrift Condensed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0144785" y="3429000"/>
              <a:ext cx="2009115" cy="3323731"/>
              <a:chOff x="9606924" y="3284264"/>
              <a:chExt cx="2009115" cy="3323731"/>
            </a:xfrm>
          </p:grpSpPr>
          <p:sp>
            <p:nvSpPr>
              <p:cNvPr id="14" name="TextBox 13"/>
              <p:cNvSpPr txBox="1"/>
              <p:nvPr/>
            </p:nvSpPr>
            <p:spPr>
              <a:xfrm rot="20154973">
                <a:off x="10060328" y="3453285"/>
                <a:ext cx="1555711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900" dirty="0" smtClean="0">
                    <a:solidFill>
                      <a:srgbClr val="CDA02B"/>
                    </a:solidFill>
                    <a:latin typeface="Bahnschrift Condensed" panose="020B0502040204020203" pitchFamily="34" charset="0"/>
                  </a:rPr>
                  <a:t>?</a:t>
                </a:r>
                <a:endParaRPr lang="ru-RU" sz="19900" dirty="0">
                  <a:solidFill>
                    <a:srgbClr val="CDA02B"/>
                  </a:solidFill>
                  <a:latin typeface="Bahnschrift Condensed" panose="020B0502040204020203" pitchFamily="34" charset="0"/>
                </a:endParaRPr>
              </a:p>
            </p:txBody>
          </p: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9606924" y="3284264"/>
                <a:ext cx="1304925" cy="1190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4501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1.0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325</Words>
  <Application>Microsoft Office PowerPoint</Application>
  <PresentationFormat>Произвольный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pc</cp:lastModifiedBy>
  <cp:revision>28</cp:revision>
  <dcterms:created xsi:type="dcterms:W3CDTF">2020-05-31T14:02:13Z</dcterms:created>
  <dcterms:modified xsi:type="dcterms:W3CDTF">2023-02-03T02:57:02Z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487599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