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3" r:id="rId5"/>
    <p:sldId id="264" r:id="rId6"/>
    <p:sldId id="265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72" userDrawn="1">
          <p15:clr>
            <a:srgbClr val="A4A3A4"/>
          </p15:clr>
        </p15:guide>
        <p15:guide id="2" pos="2230" userDrawn="1">
          <p15:clr>
            <a:srgbClr val="A4A3A4"/>
          </p15:clr>
        </p15:guide>
        <p15:guide id="3" pos="665" userDrawn="1">
          <p15:clr>
            <a:srgbClr val="A4A3A4"/>
          </p15:clr>
        </p15:guide>
        <p15:guide id="4" pos="1799" userDrawn="1">
          <p15:clr>
            <a:srgbClr val="A4A3A4"/>
          </p15:clr>
        </p15:guide>
        <p15:guide id="5" pos="338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4974" userDrawn="1">
          <p15:clr>
            <a:srgbClr val="A4A3A4"/>
          </p15:clr>
        </p15:guide>
        <p15:guide id="8" pos="5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552"/>
    <a:srgbClr val="7082A6"/>
    <a:srgbClr val="0F3276"/>
    <a:srgbClr val="0F347A"/>
    <a:srgbClr val="FF0009"/>
    <a:srgbClr val="0B7DBE"/>
    <a:srgbClr val="0A7DBE"/>
    <a:srgbClr val="183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-1464" y="-498"/>
      </p:cViewPr>
      <p:guideLst>
        <p:guide orient="horz" pos="2772"/>
        <p:guide pos="2230"/>
        <p:guide pos="665"/>
        <p:guide pos="1799"/>
        <p:guide pos="3386"/>
        <p:guide pos="3840"/>
        <p:guide pos="4974"/>
        <p:guide pos="5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90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0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5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3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7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30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3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6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5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2E2A-9E15-4A69-9313-3CFB47F5BFF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7AA7-70EF-4B52-95A1-8192ACD14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1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4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рамка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Полилиния 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251529 w 12192000"/>
                <a:gd name="connsiteY0" fmla="*/ 621000 h 6858000"/>
                <a:gd name="connsiteX1" fmla="*/ 552000 w 12192000"/>
                <a:gd name="connsiteY1" fmla="*/ 1320529 h 6858000"/>
                <a:gd name="connsiteX2" fmla="*/ 552000 w 12192000"/>
                <a:gd name="connsiteY2" fmla="*/ 5537471 h 6858000"/>
                <a:gd name="connsiteX3" fmla="*/ 1251529 w 12192000"/>
                <a:gd name="connsiteY3" fmla="*/ 6237000 h 6858000"/>
                <a:gd name="connsiteX4" fmla="*/ 10940471 w 12192000"/>
                <a:gd name="connsiteY4" fmla="*/ 6237000 h 6858000"/>
                <a:gd name="connsiteX5" fmla="*/ 11640000 w 12192000"/>
                <a:gd name="connsiteY5" fmla="*/ 5537471 h 6858000"/>
                <a:gd name="connsiteX6" fmla="*/ 11640000 w 12192000"/>
                <a:gd name="connsiteY6" fmla="*/ 1320529 h 6858000"/>
                <a:gd name="connsiteX7" fmla="*/ 10940471 w 12192000"/>
                <a:gd name="connsiteY7" fmla="*/ 621000 h 6858000"/>
                <a:gd name="connsiteX8" fmla="*/ 0 w 12192000"/>
                <a:gd name="connsiteY8" fmla="*/ 0 h 6858000"/>
                <a:gd name="connsiteX9" fmla="*/ 12192000 w 12192000"/>
                <a:gd name="connsiteY9" fmla="*/ 0 h 6858000"/>
                <a:gd name="connsiteX10" fmla="*/ 12192000 w 12192000"/>
                <a:gd name="connsiteY10" fmla="*/ 6858000 h 6858000"/>
                <a:gd name="connsiteX11" fmla="*/ 0 w 12192000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6858000">
                  <a:moveTo>
                    <a:pt x="1251529" y="621000"/>
                  </a:moveTo>
                  <a:cubicBezTo>
                    <a:pt x="865190" y="621000"/>
                    <a:pt x="552000" y="934190"/>
                    <a:pt x="552000" y="1320529"/>
                  </a:cubicBezTo>
                  <a:lnTo>
                    <a:pt x="552000" y="5537471"/>
                  </a:lnTo>
                  <a:cubicBezTo>
                    <a:pt x="552000" y="5923810"/>
                    <a:pt x="865190" y="6237000"/>
                    <a:pt x="1251529" y="6237000"/>
                  </a:cubicBezTo>
                  <a:lnTo>
                    <a:pt x="10940471" y="6237000"/>
                  </a:lnTo>
                  <a:cubicBezTo>
                    <a:pt x="11326810" y="6237000"/>
                    <a:pt x="11640000" y="5923810"/>
                    <a:pt x="11640000" y="5537471"/>
                  </a:cubicBezTo>
                  <a:lnTo>
                    <a:pt x="11640000" y="1320529"/>
                  </a:lnTo>
                  <a:cubicBezTo>
                    <a:pt x="11640000" y="934190"/>
                    <a:pt x="11326810" y="621000"/>
                    <a:pt x="10940471" y="621000"/>
                  </a:cubicBez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64000" y="333000"/>
              <a:ext cx="11664000" cy="6192000"/>
            </a:xfrm>
            <a:custGeom>
              <a:avLst/>
              <a:gdLst>
                <a:gd name="connsiteX0" fmla="*/ 987529 w 11664000"/>
                <a:gd name="connsiteY0" fmla="*/ 288000 h 6192000"/>
                <a:gd name="connsiteX1" fmla="*/ 288000 w 11664000"/>
                <a:gd name="connsiteY1" fmla="*/ 987529 h 6192000"/>
                <a:gd name="connsiteX2" fmla="*/ 288000 w 11664000"/>
                <a:gd name="connsiteY2" fmla="*/ 5204471 h 6192000"/>
                <a:gd name="connsiteX3" fmla="*/ 987529 w 11664000"/>
                <a:gd name="connsiteY3" fmla="*/ 5904000 h 6192000"/>
                <a:gd name="connsiteX4" fmla="*/ 10676471 w 11664000"/>
                <a:gd name="connsiteY4" fmla="*/ 5904000 h 6192000"/>
                <a:gd name="connsiteX5" fmla="*/ 11376000 w 11664000"/>
                <a:gd name="connsiteY5" fmla="*/ 5204471 h 6192000"/>
                <a:gd name="connsiteX6" fmla="*/ 11376000 w 11664000"/>
                <a:gd name="connsiteY6" fmla="*/ 987529 h 6192000"/>
                <a:gd name="connsiteX7" fmla="*/ 10676471 w 11664000"/>
                <a:gd name="connsiteY7" fmla="*/ 288000 h 6192000"/>
                <a:gd name="connsiteX8" fmla="*/ 1032021 w 11664000"/>
                <a:gd name="connsiteY8" fmla="*/ 0 h 6192000"/>
                <a:gd name="connsiteX9" fmla="*/ 10631979 w 11664000"/>
                <a:gd name="connsiteY9" fmla="*/ 0 h 6192000"/>
                <a:gd name="connsiteX10" fmla="*/ 11664000 w 11664000"/>
                <a:gd name="connsiteY10" fmla="*/ 1032021 h 6192000"/>
                <a:gd name="connsiteX11" fmla="*/ 11664000 w 11664000"/>
                <a:gd name="connsiteY11" fmla="*/ 5159979 h 6192000"/>
                <a:gd name="connsiteX12" fmla="*/ 10631979 w 11664000"/>
                <a:gd name="connsiteY12" fmla="*/ 6192000 h 6192000"/>
                <a:gd name="connsiteX13" fmla="*/ 1032021 w 11664000"/>
                <a:gd name="connsiteY13" fmla="*/ 6192000 h 6192000"/>
                <a:gd name="connsiteX14" fmla="*/ 0 w 11664000"/>
                <a:gd name="connsiteY14" fmla="*/ 5159979 h 6192000"/>
                <a:gd name="connsiteX15" fmla="*/ 0 w 11664000"/>
                <a:gd name="connsiteY15" fmla="*/ 1032021 h 6192000"/>
                <a:gd name="connsiteX16" fmla="*/ 1032021 w 11664000"/>
                <a:gd name="connsiteY16" fmla="*/ 0 h 6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64000" h="6192000">
                  <a:moveTo>
                    <a:pt x="987529" y="288000"/>
                  </a:moveTo>
                  <a:cubicBezTo>
                    <a:pt x="601190" y="288000"/>
                    <a:pt x="288000" y="601190"/>
                    <a:pt x="288000" y="987529"/>
                  </a:cubicBezTo>
                  <a:lnTo>
                    <a:pt x="288000" y="5204471"/>
                  </a:lnTo>
                  <a:cubicBezTo>
                    <a:pt x="288000" y="5590810"/>
                    <a:pt x="601190" y="5904000"/>
                    <a:pt x="987529" y="5904000"/>
                  </a:cubicBezTo>
                  <a:lnTo>
                    <a:pt x="10676471" y="5904000"/>
                  </a:lnTo>
                  <a:cubicBezTo>
                    <a:pt x="11062810" y="5904000"/>
                    <a:pt x="11376000" y="5590810"/>
                    <a:pt x="11376000" y="5204471"/>
                  </a:cubicBezTo>
                  <a:lnTo>
                    <a:pt x="11376000" y="987529"/>
                  </a:lnTo>
                  <a:cubicBezTo>
                    <a:pt x="11376000" y="601190"/>
                    <a:pt x="11062810" y="288000"/>
                    <a:pt x="10676471" y="288000"/>
                  </a:cubicBezTo>
                  <a:close/>
                  <a:moveTo>
                    <a:pt x="1032021" y="0"/>
                  </a:moveTo>
                  <a:lnTo>
                    <a:pt x="10631979" y="0"/>
                  </a:lnTo>
                  <a:cubicBezTo>
                    <a:pt x="11201948" y="0"/>
                    <a:pt x="11664000" y="462052"/>
                    <a:pt x="11664000" y="1032021"/>
                  </a:cubicBezTo>
                  <a:lnTo>
                    <a:pt x="11664000" y="5159979"/>
                  </a:lnTo>
                  <a:cubicBezTo>
                    <a:pt x="11664000" y="5729948"/>
                    <a:pt x="11201948" y="6192000"/>
                    <a:pt x="10631979" y="6192000"/>
                  </a:cubicBezTo>
                  <a:lnTo>
                    <a:pt x="1032021" y="6192000"/>
                  </a:lnTo>
                  <a:cubicBezTo>
                    <a:pt x="462052" y="6192000"/>
                    <a:pt x="0" y="5729948"/>
                    <a:pt x="0" y="5159979"/>
                  </a:cubicBezTo>
                  <a:lnTo>
                    <a:pt x="0" y="1032021"/>
                  </a:lnTo>
                  <a:cubicBezTo>
                    <a:pt x="0" y="462052"/>
                    <a:pt x="462052" y="0"/>
                    <a:pt x="1032021" y="0"/>
                  </a:cubicBezTo>
                  <a:close/>
                </a:path>
              </a:pathLst>
            </a:cu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30000" sy="3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9287" y="2568613"/>
            <a:ext cx="3052763" cy="405061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7950" y="2440420"/>
            <a:ext cx="4702485" cy="38504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62163" y="942975"/>
            <a:ext cx="8067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B7DBE"/>
                </a:solidFill>
                <a:latin typeface="Comix Heavy Cyr" panose="02000500000000000000" pitchFamily="2" charset="0"/>
              </a:rPr>
              <a:t>Кто</a:t>
            </a:r>
            <a:r>
              <a:rPr lang="ru-RU" sz="7200" dirty="0" smtClean="0">
                <a:latin typeface="Comix Heavy Cyr" panose="02000500000000000000" pitchFamily="2" charset="0"/>
              </a:rPr>
              <a:t> </a:t>
            </a:r>
            <a:r>
              <a:rPr lang="ru-RU" sz="7200" dirty="0" smtClean="0">
                <a:solidFill>
                  <a:srgbClr val="FF0009"/>
                </a:solidFill>
                <a:latin typeface="Comix Heavy Cyr" panose="02000500000000000000" pitchFamily="2" charset="0"/>
              </a:rPr>
              <a:t>спрятался ?</a:t>
            </a:r>
            <a:endParaRPr lang="ru-RU" sz="7200" dirty="0">
              <a:solidFill>
                <a:srgbClr val="FF0009"/>
              </a:solidFill>
              <a:latin typeface="Comix Heavy Cyr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медведь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0" name="рамка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1" name="Полилиния 2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251529 w 12192000"/>
                <a:gd name="connsiteY0" fmla="*/ 621000 h 6858000"/>
                <a:gd name="connsiteX1" fmla="*/ 552000 w 12192000"/>
                <a:gd name="connsiteY1" fmla="*/ 1320529 h 6858000"/>
                <a:gd name="connsiteX2" fmla="*/ 552000 w 12192000"/>
                <a:gd name="connsiteY2" fmla="*/ 5537471 h 6858000"/>
                <a:gd name="connsiteX3" fmla="*/ 1251529 w 12192000"/>
                <a:gd name="connsiteY3" fmla="*/ 6237000 h 6858000"/>
                <a:gd name="connsiteX4" fmla="*/ 10940471 w 12192000"/>
                <a:gd name="connsiteY4" fmla="*/ 6237000 h 6858000"/>
                <a:gd name="connsiteX5" fmla="*/ 11640000 w 12192000"/>
                <a:gd name="connsiteY5" fmla="*/ 5537471 h 6858000"/>
                <a:gd name="connsiteX6" fmla="*/ 11640000 w 12192000"/>
                <a:gd name="connsiteY6" fmla="*/ 1320529 h 6858000"/>
                <a:gd name="connsiteX7" fmla="*/ 10940471 w 12192000"/>
                <a:gd name="connsiteY7" fmla="*/ 621000 h 6858000"/>
                <a:gd name="connsiteX8" fmla="*/ 0 w 12192000"/>
                <a:gd name="connsiteY8" fmla="*/ 0 h 6858000"/>
                <a:gd name="connsiteX9" fmla="*/ 12192000 w 12192000"/>
                <a:gd name="connsiteY9" fmla="*/ 0 h 6858000"/>
                <a:gd name="connsiteX10" fmla="*/ 12192000 w 12192000"/>
                <a:gd name="connsiteY10" fmla="*/ 6858000 h 6858000"/>
                <a:gd name="connsiteX11" fmla="*/ 0 w 12192000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6858000">
                  <a:moveTo>
                    <a:pt x="1251529" y="621000"/>
                  </a:moveTo>
                  <a:cubicBezTo>
                    <a:pt x="865190" y="621000"/>
                    <a:pt x="552000" y="934190"/>
                    <a:pt x="552000" y="1320529"/>
                  </a:cubicBezTo>
                  <a:lnTo>
                    <a:pt x="552000" y="5537471"/>
                  </a:lnTo>
                  <a:cubicBezTo>
                    <a:pt x="552000" y="5923810"/>
                    <a:pt x="865190" y="6237000"/>
                    <a:pt x="1251529" y="6237000"/>
                  </a:cubicBezTo>
                  <a:lnTo>
                    <a:pt x="10940471" y="6237000"/>
                  </a:lnTo>
                  <a:cubicBezTo>
                    <a:pt x="11326810" y="6237000"/>
                    <a:pt x="11640000" y="5923810"/>
                    <a:pt x="11640000" y="5537471"/>
                  </a:cubicBezTo>
                  <a:lnTo>
                    <a:pt x="11640000" y="1320529"/>
                  </a:lnTo>
                  <a:cubicBezTo>
                    <a:pt x="11640000" y="934190"/>
                    <a:pt x="11326810" y="621000"/>
                    <a:pt x="10940471" y="621000"/>
                  </a:cubicBez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64000" y="333000"/>
              <a:ext cx="11664000" cy="6192000"/>
            </a:xfrm>
            <a:custGeom>
              <a:avLst/>
              <a:gdLst>
                <a:gd name="connsiteX0" fmla="*/ 987529 w 11664000"/>
                <a:gd name="connsiteY0" fmla="*/ 288000 h 6192000"/>
                <a:gd name="connsiteX1" fmla="*/ 288000 w 11664000"/>
                <a:gd name="connsiteY1" fmla="*/ 987529 h 6192000"/>
                <a:gd name="connsiteX2" fmla="*/ 288000 w 11664000"/>
                <a:gd name="connsiteY2" fmla="*/ 5204471 h 6192000"/>
                <a:gd name="connsiteX3" fmla="*/ 987529 w 11664000"/>
                <a:gd name="connsiteY3" fmla="*/ 5904000 h 6192000"/>
                <a:gd name="connsiteX4" fmla="*/ 10676471 w 11664000"/>
                <a:gd name="connsiteY4" fmla="*/ 5904000 h 6192000"/>
                <a:gd name="connsiteX5" fmla="*/ 11376000 w 11664000"/>
                <a:gd name="connsiteY5" fmla="*/ 5204471 h 6192000"/>
                <a:gd name="connsiteX6" fmla="*/ 11376000 w 11664000"/>
                <a:gd name="connsiteY6" fmla="*/ 987529 h 6192000"/>
                <a:gd name="connsiteX7" fmla="*/ 10676471 w 11664000"/>
                <a:gd name="connsiteY7" fmla="*/ 288000 h 6192000"/>
                <a:gd name="connsiteX8" fmla="*/ 1032021 w 11664000"/>
                <a:gd name="connsiteY8" fmla="*/ 0 h 6192000"/>
                <a:gd name="connsiteX9" fmla="*/ 10631979 w 11664000"/>
                <a:gd name="connsiteY9" fmla="*/ 0 h 6192000"/>
                <a:gd name="connsiteX10" fmla="*/ 11664000 w 11664000"/>
                <a:gd name="connsiteY10" fmla="*/ 1032021 h 6192000"/>
                <a:gd name="connsiteX11" fmla="*/ 11664000 w 11664000"/>
                <a:gd name="connsiteY11" fmla="*/ 5159979 h 6192000"/>
                <a:gd name="connsiteX12" fmla="*/ 10631979 w 11664000"/>
                <a:gd name="connsiteY12" fmla="*/ 6192000 h 6192000"/>
                <a:gd name="connsiteX13" fmla="*/ 1032021 w 11664000"/>
                <a:gd name="connsiteY13" fmla="*/ 6192000 h 6192000"/>
                <a:gd name="connsiteX14" fmla="*/ 0 w 11664000"/>
                <a:gd name="connsiteY14" fmla="*/ 5159979 h 6192000"/>
                <a:gd name="connsiteX15" fmla="*/ 0 w 11664000"/>
                <a:gd name="connsiteY15" fmla="*/ 1032021 h 6192000"/>
                <a:gd name="connsiteX16" fmla="*/ 1032021 w 11664000"/>
                <a:gd name="connsiteY16" fmla="*/ 0 h 6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64000" h="6192000">
                  <a:moveTo>
                    <a:pt x="987529" y="288000"/>
                  </a:moveTo>
                  <a:cubicBezTo>
                    <a:pt x="601190" y="288000"/>
                    <a:pt x="288000" y="601190"/>
                    <a:pt x="288000" y="987529"/>
                  </a:cubicBezTo>
                  <a:lnTo>
                    <a:pt x="288000" y="5204471"/>
                  </a:lnTo>
                  <a:cubicBezTo>
                    <a:pt x="288000" y="5590810"/>
                    <a:pt x="601190" y="5904000"/>
                    <a:pt x="987529" y="5904000"/>
                  </a:cubicBezTo>
                  <a:lnTo>
                    <a:pt x="10676471" y="5904000"/>
                  </a:lnTo>
                  <a:cubicBezTo>
                    <a:pt x="11062810" y="5904000"/>
                    <a:pt x="11376000" y="5590810"/>
                    <a:pt x="11376000" y="5204471"/>
                  </a:cubicBezTo>
                  <a:lnTo>
                    <a:pt x="11376000" y="987529"/>
                  </a:lnTo>
                  <a:cubicBezTo>
                    <a:pt x="11376000" y="601190"/>
                    <a:pt x="11062810" y="288000"/>
                    <a:pt x="10676471" y="288000"/>
                  </a:cubicBezTo>
                  <a:close/>
                  <a:moveTo>
                    <a:pt x="1032021" y="0"/>
                  </a:moveTo>
                  <a:lnTo>
                    <a:pt x="10631979" y="0"/>
                  </a:lnTo>
                  <a:cubicBezTo>
                    <a:pt x="11201948" y="0"/>
                    <a:pt x="11664000" y="462052"/>
                    <a:pt x="11664000" y="1032021"/>
                  </a:cubicBezTo>
                  <a:lnTo>
                    <a:pt x="11664000" y="5159979"/>
                  </a:lnTo>
                  <a:cubicBezTo>
                    <a:pt x="11664000" y="5729948"/>
                    <a:pt x="11201948" y="6192000"/>
                    <a:pt x="10631979" y="6192000"/>
                  </a:cubicBezTo>
                  <a:lnTo>
                    <a:pt x="1032021" y="6192000"/>
                  </a:lnTo>
                  <a:cubicBezTo>
                    <a:pt x="462052" y="6192000"/>
                    <a:pt x="0" y="5729948"/>
                    <a:pt x="0" y="5159979"/>
                  </a:cubicBezTo>
                  <a:lnTo>
                    <a:pt x="0" y="1032021"/>
                  </a:lnTo>
                  <a:cubicBezTo>
                    <a:pt x="0" y="462052"/>
                    <a:pt x="462052" y="0"/>
                    <a:pt x="1032021" y="0"/>
                  </a:cubicBezTo>
                  <a:close/>
                </a:path>
              </a:pathLst>
            </a:cu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30000" sy="3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задание"/>
          <p:cNvGrpSpPr/>
          <p:nvPr/>
        </p:nvGrpSpPr>
        <p:grpSpPr>
          <a:xfrm>
            <a:off x="1046175" y="1271235"/>
            <a:ext cx="8656875" cy="4508927"/>
            <a:chOff x="1046175" y="1271235"/>
            <a:chExt cx="8656875" cy="4508927"/>
          </a:xfrm>
        </p:grpSpPr>
        <p:sp>
          <p:nvSpPr>
            <p:cNvPr id="7" name="Овал 6"/>
            <p:cNvSpPr>
              <a:spLocks noChangeAspect="1"/>
            </p:cNvSpPr>
            <p:nvPr/>
          </p:nvSpPr>
          <p:spPr>
            <a:xfrm>
              <a:off x="6096000" y="2556562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-5400000">
              <a:off x="2102288" y="1352701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5400000" flipV="1">
              <a:off x="4988812" y="3443800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46175" y="2556562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ln>
              <a:solidFill>
                <a:srgbClr val="0D2552"/>
              </a:solidFill>
            </a:ln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571087" y="2556562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ln>
              <a:solidFill>
                <a:srgbClr val="0D2552"/>
              </a:solidFill>
            </a:ln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94780" y="2736404"/>
              <a:ext cx="994307" cy="1578591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8160000" y="1271235"/>
              <a:ext cx="1543050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700" dirty="0" smtClean="0">
                  <a:blipFill>
                    <a:blip r:embed="rId7"/>
                    <a:tile tx="0" ty="0" sx="30000" sy="30000" flip="none" algn="tl"/>
                  </a:blipFill>
                  <a:latin typeface="Bebas Neue Regular" panose="00000500000000000000" pitchFamily="2" charset="-52"/>
                </a:rPr>
                <a:t>=</a:t>
              </a:r>
              <a:endParaRPr lang="ru-RU" sz="28700" dirty="0">
                <a:blipFill>
                  <a:blip r:embed="rId7"/>
                  <a:tile tx="0" ty="0" sx="30000" sy="30000" flip="none" algn="tl"/>
                </a:blipFill>
                <a:latin typeface="Bebas Neue Regular" panose="00000500000000000000" pitchFamily="2" charset="-52"/>
              </a:endParaRPr>
            </a:p>
          </p:txBody>
        </p:sp>
      </p:grpSp>
      <p:sp>
        <p:nvSpPr>
          <p:cNvPr id="27" name="вопрос"/>
          <p:cNvSpPr txBox="1"/>
          <p:nvPr/>
        </p:nvSpPr>
        <p:spPr>
          <a:xfrm>
            <a:off x="9917401" y="1879207"/>
            <a:ext cx="17962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blipFill>
                  <a:blip r:embed="rId7"/>
                  <a:tile tx="0" ty="0" sx="30000" sy="30000" flip="none" algn="tl"/>
                </a:blipFill>
                <a:latin typeface="Comix Heavy Cyr" panose="02000500000000000000" pitchFamily="2" charset="0"/>
              </a:rPr>
              <a:t>?</a:t>
            </a:r>
            <a:endParaRPr lang="ru-RU" sz="19900" dirty="0">
              <a:blipFill>
                <a:blip r:embed="rId7"/>
                <a:tile tx="0" ty="0" sx="30000" sy="30000" flip="none" algn="tl"/>
              </a:blipFill>
              <a:latin typeface="Comix Heavy Cyr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62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кабан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0" name="рамка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1" name="Полилиния 2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251529 w 12192000"/>
                <a:gd name="connsiteY0" fmla="*/ 621000 h 6858000"/>
                <a:gd name="connsiteX1" fmla="*/ 552000 w 12192000"/>
                <a:gd name="connsiteY1" fmla="*/ 1320529 h 6858000"/>
                <a:gd name="connsiteX2" fmla="*/ 552000 w 12192000"/>
                <a:gd name="connsiteY2" fmla="*/ 5537471 h 6858000"/>
                <a:gd name="connsiteX3" fmla="*/ 1251529 w 12192000"/>
                <a:gd name="connsiteY3" fmla="*/ 6237000 h 6858000"/>
                <a:gd name="connsiteX4" fmla="*/ 10940471 w 12192000"/>
                <a:gd name="connsiteY4" fmla="*/ 6237000 h 6858000"/>
                <a:gd name="connsiteX5" fmla="*/ 11640000 w 12192000"/>
                <a:gd name="connsiteY5" fmla="*/ 5537471 h 6858000"/>
                <a:gd name="connsiteX6" fmla="*/ 11640000 w 12192000"/>
                <a:gd name="connsiteY6" fmla="*/ 1320529 h 6858000"/>
                <a:gd name="connsiteX7" fmla="*/ 10940471 w 12192000"/>
                <a:gd name="connsiteY7" fmla="*/ 621000 h 6858000"/>
                <a:gd name="connsiteX8" fmla="*/ 0 w 12192000"/>
                <a:gd name="connsiteY8" fmla="*/ 0 h 6858000"/>
                <a:gd name="connsiteX9" fmla="*/ 12192000 w 12192000"/>
                <a:gd name="connsiteY9" fmla="*/ 0 h 6858000"/>
                <a:gd name="connsiteX10" fmla="*/ 12192000 w 12192000"/>
                <a:gd name="connsiteY10" fmla="*/ 6858000 h 6858000"/>
                <a:gd name="connsiteX11" fmla="*/ 0 w 12192000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6858000">
                  <a:moveTo>
                    <a:pt x="1251529" y="621000"/>
                  </a:moveTo>
                  <a:cubicBezTo>
                    <a:pt x="865190" y="621000"/>
                    <a:pt x="552000" y="934190"/>
                    <a:pt x="552000" y="1320529"/>
                  </a:cubicBezTo>
                  <a:lnTo>
                    <a:pt x="552000" y="5537471"/>
                  </a:lnTo>
                  <a:cubicBezTo>
                    <a:pt x="552000" y="5923810"/>
                    <a:pt x="865190" y="6237000"/>
                    <a:pt x="1251529" y="6237000"/>
                  </a:cubicBezTo>
                  <a:lnTo>
                    <a:pt x="10940471" y="6237000"/>
                  </a:lnTo>
                  <a:cubicBezTo>
                    <a:pt x="11326810" y="6237000"/>
                    <a:pt x="11640000" y="5923810"/>
                    <a:pt x="11640000" y="5537471"/>
                  </a:cubicBezTo>
                  <a:lnTo>
                    <a:pt x="11640000" y="1320529"/>
                  </a:lnTo>
                  <a:cubicBezTo>
                    <a:pt x="11640000" y="934190"/>
                    <a:pt x="11326810" y="621000"/>
                    <a:pt x="10940471" y="621000"/>
                  </a:cubicBez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64000" y="333000"/>
              <a:ext cx="11664000" cy="6192000"/>
            </a:xfrm>
            <a:custGeom>
              <a:avLst/>
              <a:gdLst>
                <a:gd name="connsiteX0" fmla="*/ 987529 w 11664000"/>
                <a:gd name="connsiteY0" fmla="*/ 288000 h 6192000"/>
                <a:gd name="connsiteX1" fmla="*/ 288000 w 11664000"/>
                <a:gd name="connsiteY1" fmla="*/ 987529 h 6192000"/>
                <a:gd name="connsiteX2" fmla="*/ 288000 w 11664000"/>
                <a:gd name="connsiteY2" fmla="*/ 5204471 h 6192000"/>
                <a:gd name="connsiteX3" fmla="*/ 987529 w 11664000"/>
                <a:gd name="connsiteY3" fmla="*/ 5904000 h 6192000"/>
                <a:gd name="connsiteX4" fmla="*/ 10676471 w 11664000"/>
                <a:gd name="connsiteY4" fmla="*/ 5904000 h 6192000"/>
                <a:gd name="connsiteX5" fmla="*/ 11376000 w 11664000"/>
                <a:gd name="connsiteY5" fmla="*/ 5204471 h 6192000"/>
                <a:gd name="connsiteX6" fmla="*/ 11376000 w 11664000"/>
                <a:gd name="connsiteY6" fmla="*/ 987529 h 6192000"/>
                <a:gd name="connsiteX7" fmla="*/ 10676471 w 11664000"/>
                <a:gd name="connsiteY7" fmla="*/ 288000 h 6192000"/>
                <a:gd name="connsiteX8" fmla="*/ 1032021 w 11664000"/>
                <a:gd name="connsiteY8" fmla="*/ 0 h 6192000"/>
                <a:gd name="connsiteX9" fmla="*/ 10631979 w 11664000"/>
                <a:gd name="connsiteY9" fmla="*/ 0 h 6192000"/>
                <a:gd name="connsiteX10" fmla="*/ 11664000 w 11664000"/>
                <a:gd name="connsiteY10" fmla="*/ 1032021 h 6192000"/>
                <a:gd name="connsiteX11" fmla="*/ 11664000 w 11664000"/>
                <a:gd name="connsiteY11" fmla="*/ 5159979 h 6192000"/>
                <a:gd name="connsiteX12" fmla="*/ 10631979 w 11664000"/>
                <a:gd name="connsiteY12" fmla="*/ 6192000 h 6192000"/>
                <a:gd name="connsiteX13" fmla="*/ 1032021 w 11664000"/>
                <a:gd name="connsiteY13" fmla="*/ 6192000 h 6192000"/>
                <a:gd name="connsiteX14" fmla="*/ 0 w 11664000"/>
                <a:gd name="connsiteY14" fmla="*/ 5159979 h 6192000"/>
                <a:gd name="connsiteX15" fmla="*/ 0 w 11664000"/>
                <a:gd name="connsiteY15" fmla="*/ 1032021 h 6192000"/>
                <a:gd name="connsiteX16" fmla="*/ 1032021 w 11664000"/>
                <a:gd name="connsiteY16" fmla="*/ 0 h 6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64000" h="6192000">
                  <a:moveTo>
                    <a:pt x="987529" y="288000"/>
                  </a:moveTo>
                  <a:cubicBezTo>
                    <a:pt x="601190" y="288000"/>
                    <a:pt x="288000" y="601190"/>
                    <a:pt x="288000" y="987529"/>
                  </a:cubicBezTo>
                  <a:lnTo>
                    <a:pt x="288000" y="5204471"/>
                  </a:lnTo>
                  <a:cubicBezTo>
                    <a:pt x="288000" y="5590810"/>
                    <a:pt x="601190" y="5904000"/>
                    <a:pt x="987529" y="5904000"/>
                  </a:cubicBezTo>
                  <a:lnTo>
                    <a:pt x="10676471" y="5904000"/>
                  </a:lnTo>
                  <a:cubicBezTo>
                    <a:pt x="11062810" y="5904000"/>
                    <a:pt x="11376000" y="5590810"/>
                    <a:pt x="11376000" y="5204471"/>
                  </a:cubicBezTo>
                  <a:lnTo>
                    <a:pt x="11376000" y="987529"/>
                  </a:lnTo>
                  <a:cubicBezTo>
                    <a:pt x="11376000" y="601190"/>
                    <a:pt x="11062810" y="288000"/>
                    <a:pt x="10676471" y="288000"/>
                  </a:cubicBezTo>
                  <a:close/>
                  <a:moveTo>
                    <a:pt x="1032021" y="0"/>
                  </a:moveTo>
                  <a:lnTo>
                    <a:pt x="10631979" y="0"/>
                  </a:lnTo>
                  <a:cubicBezTo>
                    <a:pt x="11201948" y="0"/>
                    <a:pt x="11664000" y="462052"/>
                    <a:pt x="11664000" y="1032021"/>
                  </a:cubicBezTo>
                  <a:lnTo>
                    <a:pt x="11664000" y="5159979"/>
                  </a:lnTo>
                  <a:cubicBezTo>
                    <a:pt x="11664000" y="5729948"/>
                    <a:pt x="11201948" y="6192000"/>
                    <a:pt x="10631979" y="6192000"/>
                  </a:cubicBezTo>
                  <a:lnTo>
                    <a:pt x="1032021" y="6192000"/>
                  </a:lnTo>
                  <a:cubicBezTo>
                    <a:pt x="462052" y="6192000"/>
                    <a:pt x="0" y="5729948"/>
                    <a:pt x="0" y="5159979"/>
                  </a:cubicBezTo>
                  <a:lnTo>
                    <a:pt x="0" y="1032021"/>
                  </a:lnTo>
                  <a:cubicBezTo>
                    <a:pt x="0" y="462052"/>
                    <a:pt x="462052" y="0"/>
                    <a:pt x="1032021" y="0"/>
                  </a:cubicBezTo>
                  <a:close/>
                </a:path>
              </a:pathLst>
            </a:cu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30000" sy="3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задание3"/>
          <p:cNvGrpSpPr/>
          <p:nvPr/>
        </p:nvGrpSpPr>
        <p:grpSpPr>
          <a:xfrm>
            <a:off x="1055688" y="1271235"/>
            <a:ext cx="8662860" cy="4508927"/>
            <a:chOff x="1055688" y="1271235"/>
            <a:chExt cx="8662860" cy="4508927"/>
          </a:xfrm>
        </p:grpSpPr>
        <p:sp>
          <p:nvSpPr>
            <p:cNvPr id="17" name="Дуга 16"/>
            <p:cNvSpPr/>
            <p:nvPr/>
          </p:nvSpPr>
          <p:spPr>
            <a:xfrm rot="-5400000">
              <a:off x="2102288" y="1352701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5400000" flipV="1">
              <a:off x="4988812" y="3443800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55688" y="2557204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ln>
              <a:solidFill>
                <a:srgbClr val="0D2552"/>
              </a:solidFill>
            </a:ln>
          </p:spPr>
        </p:pic>
        <p:grpSp>
          <p:nvGrpSpPr>
            <p:cNvPr id="12" name="Группа 11"/>
            <p:cNvGrpSpPr/>
            <p:nvPr/>
          </p:nvGrpSpPr>
          <p:grpSpPr>
            <a:xfrm>
              <a:off x="6061637" y="2557204"/>
              <a:ext cx="1800000" cy="1800000"/>
              <a:chOff x="1811977" y="2238382"/>
              <a:chExt cx="1800000" cy="1800000"/>
            </a:xfrm>
          </p:grpSpPr>
          <p:sp>
            <p:nvSpPr>
              <p:cNvPr id="13" name="Овал 12"/>
              <p:cNvSpPr>
                <a:spLocks noChangeAspect="1"/>
              </p:cNvSpPr>
              <p:nvPr/>
            </p:nvSpPr>
            <p:spPr>
              <a:xfrm>
                <a:off x="1811977" y="2238382"/>
                <a:ext cx="1800000" cy="18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174629" y="2437375"/>
                <a:ext cx="1074696" cy="1402014"/>
              </a:xfrm>
              <a:prstGeom prst="rect">
                <a:avLst/>
              </a:prstGeom>
            </p:spPr>
          </p:pic>
        </p:grp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558662" y="2557204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ln>
              <a:solidFill>
                <a:srgbClr val="0D2552"/>
              </a:solidFill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8175498" y="1271235"/>
              <a:ext cx="1543050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700" dirty="0" smtClean="0">
                  <a:blipFill>
                    <a:blip r:embed="rId7"/>
                    <a:tile tx="0" ty="0" sx="30000" sy="30000" flip="none" algn="tl"/>
                  </a:blipFill>
                  <a:latin typeface="Bebas Neue Regular" panose="00000500000000000000" pitchFamily="2" charset="-52"/>
                </a:rPr>
                <a:t>=</a:t>
              </a:r>
              <a:endParaRPr lang="ru-RU" sz="28700" dirty="0">
                <a:blipFill>
                  <a:blip r:embed="rId7"/>
                  <a:tile tx="0" ty="0" sx="30000" sy="30000" flip="none" algn="tl"/>
                </a:blipFill>
                <a:latin typeface="Bebas Neue Regular" panose="00000500000000000000" pitchFamily="2" charset="-52"/>
              </a:endParaRPr>
            </a:p>
          </p:txBody>
        </p:sp>
      </p:grpSp>
      <p:sp>
        <p:nvSpPr>
          <p:cNvPr id="23" name="вопрос"/>
          <p:cNvSpPr txBox="1"/>
          <p:nvPr/>
        </p:nvSpPr>
        <p:spPr>
          <a:xfrm>
            <a:off x="9917401" y="1879207"/>
            <a:ext cx="17962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blipFill>
                  <a:blip r:embed="rId7"/>
                  <a:tile tx="0" ty="0" sx="30000" sy="30000" flip="none" algn="tl"/>
                </a:blipFill>
                <a:latin typeface="Comix Heavy Cyr" panose="02000500000000000000" pitchFamily="2" charset="0"/>
              </a:rPr>
              <a:t>?</a:t>
            </a:r>
            <a:endParaRPr lang="ru-RU" sz="19900" dirty="0">
              <a:blipFill>
                <a:blip r:embed="rId7"/>
                <a:tile tx="0" ty="0" sx="30000" sy="30000" flip="none" algn="tl"/>
              </a:blipFill>
              <a:latin typeface="Comix Heavy Cyr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9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ысь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0" name="рамка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1" name="Полилиния 2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251529 w 12192000"/>
                <a:gd name="connsiteY0" fmla="*/ 621000 h 6858000"/>
                <a:gd name="connsiteX1" fmla="*/ 552000 w 12192000"/>
                <a:gd name="connsiteY1" fmla="*/ 1320529 h 6858000"/>
                <a:gd name="connsiteX2" fmla="*/ 552000 w 12192000"/>
                <a:gd name="connsiteY2" fmla="*/ 5537471 h 6858000"/>
                <a:gd name="connsiteX3" fmla="*/ 1251529 w 12192000"/>
                <a:gd name="connsiteY3" fmla="*/ 6237000 h 6858000"/>
                <a:gd name="connsiteX4" fmla="*/ 10940471 w 12192000"/>
                <a:gd name="connsiteY4" fmla="*/ 6237000 h 6858000"/>
                <a:gd name="connsiteX5" fmla="*/ 11640000 w 12192000"/>
                <a:gd name="connsiteY5" fmla="*/ 5537471 h 6858000"/>
                <a:gd name="connsiteX6" fmla="*/ 11640000 w 12192000"/>
                <a:gd name="connsiteY6" fmla="*/ 1320529 h 6858000"/>
                <a:gd name="connsiteX7" fmla="*/ 10940471 w 12192000"/>
                <a:gd name="connsiteY7" fmla="*/ 621000 h 6858000"/>
                <a:gd name="connsiteX8" fmla="*/ 0 w 12192000"/>
                <a:gd name="connsiteY8" fmla="*/ 0 h 6858000"/>
                <a:gd name="connsiteX9" fmla="*/ 12192000 w 12192000"/>
                <a:gd name="connsiteY9" fmla="*/ 0 h 6858000"/>
                <a:gd name="connsiteX10" fmla="*/ 12192000 w 12192000"/>
                <a:gd name="connsiteY10" fmla="*/ 6858000 h 6858000"/>
                <a:gd name="connsiteX11" fmla="*/ 0 w 12192000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6858000">
                  <a:moveTo>
                    <a:pt x="1251529" y="621000"/>
                  </a:moveTo>
                  <a:cubicBezTo>
                    <a:pt x="865190" y="621000"/>
                    <a:pt x="552000" y="934190"/>
                    <a:pt x="552000" y="1320529"/>
                  </a:cubicBezTo>
                  <a:lnTo>
                    <a:pt x="552000" y="5537471"/>
                  </a:lnTo>
                  <a:cubicBezTo>
                    <a:pt x="552000" y="5923810"/>
                    <a:pt x="865190" y="6237000"/>
                    <a:pt x="1251529" y="6237000"/>
                  </a:cubicBezTo>
                  <a:lnTo>
                    <a:pt x="10940471" y="6237000"/>
                  </a:lnTo>
                  <a:cubicBezTo>
                    <a:pt x="11326810" y="6237000"/>
                    <a:pt x="11640000" y="5923810"/>
                    <a:pt x="11640000" y="5537471"/>
                  </a:cubicBezTo>
                  <a:lnTo>
                    <a:pt x="11640000" y="1320529"/>
                  </a:lnTo>
                  <a:cubicBezTo>
                    <a:pt x="11640000" y="934190"/>
                    <a:pt x="11326810" y="621000"/>
                    <a:pt x="10940471" y="621000"/>
                  </a:cubicBez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64000" y="333000"/>
              <a:ext cx="11664000" cy="6192000"/>
            </a:xfrm>
            <a:custGeom>
              <a:avLst/>
              <a:gdLst>
                <a:gd name="connsiteX0" fmla="*/ 987529 w 11664000"/>
                <a:gd name="connsiteY0" fmla="*/ 288000 h 6192000"/>
                <a:gd name="connsiteX1" fmla="*/ 288000 w 11664000"/>
                <a:gd name="connsiteY1" fmla="*/ 987529 h 6192000"/>
                <a:gd name="connsiteX2" fmla="*/ 288000 w 11664000"/>
                <a:gd name="connsiteY2" fmla="*/ 5204471 h 6192000"/>
                <a:gd name="connsiteX3" fmla="*/ 987529 w 11664000"/>
                <a:gd name="connsiteY3" fmla="*/ 5904000 h 6192000"/>
                <a:gd name="connsiteX4" fmla="*/ 10676471 w 11664000"/>
                <a:gd name="connsiteY4" fmla="*/ 5904000 h 6192000"/>
                <a:gd name="connsiteX5" fmla="*/ 11376000 w 11664000"/>
                <a:gd name="connsiteY5" fmla="*/ 5204471 h 6192000"/>
                <a:gd name="connsiteX6" fmla="*/ 11376000 w 11664000"/>
                <a:gd name="connsiteY6" fmla="*/ 987529 h 6192000"/>
                <a:gd name="connsiteX7" fmla="*/ 10676471 w 11664000"/>
                <a:gd name="connsiteY7" fmla="*/ 288000 h 6192000"/>
                <a:gd name="connsiteX8" fmla="*/ 1032021 w 11664000"/>
                <a:gd name="connsiteY8" fmla="*/ 0 h 6192000"/>
                <a:gd name="connsiteX9" fmla="*/ 10631979 w 11664000"/>
                <a:gd name="connsiteY9" fmla="*/ 0 h 6192000"/>
                <a:gd name="connsiteX10" fmla="*/ 11664000 w 11664000"/>
                <a:gd name="connsiteY10" fmla="*/ 1032021 h 6192000"/>
                <a:gd name="connsiteX11" fmla="*/ 11664000 w 11664000"/>
                <a:gd name="connsiteY11" fmla="*/ 5159979 h 6192000"/>
                <a:gd name="connsiteX12" fmla="*/ 10631979 w 11664000"/>
                <a:gd name="connsiteY12" fmla="*/ 6192000 h 6192000"/>
                <a:gd name="connsiteX13" fmla="*/ 1032021 w 11664000"/>
                <a:gd name="connsiteY13" fmla="*/ 6192000 h 6192000"/>
                <a:gd name="connsiteX14" fmla="*/ 0 w 11664000"/>
                <a:gd name="connsiteY14" fmla="*/ 5159979 h 6192000"/>
                <a:gd name="connsiteX15" fmla="*/ 0 w 11664000"/>
                <a:gd name="connsiteY15" fmla="*/ 1032021 h 6192000"/>
                <a:gd name="connsiteX16" fmla="*/ 1032021 w 11664000"/>
                <a:gd name="connsiteY16" fmla="*/ 0 h 6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64000" h="6192000">
                  <a:moveTo>
                    <a:pt x="987529" y="288000"/>
                  </a:moveTo>
                  <a:cubicBezTo>
                    <a:pt x="601190" y="288000"/>
                    <a:pt x="288000" y="601190"/>
                    <a:pt x="288000" y="987529"/>
                  </a:cubicBezTo>
                  <a:lnTo>
                    <a:pt x="288000" y="5204471"/>
                  </a:lnTo>
                  <a:cubicBezTo>
                    <a:pt x="288000" y="5590810"/>
                    <a:pt x="601190" y="5904000"/>
                    <a:pt x="987529" y="5904000"/>
                  </a:cubicBezTo>
                  <a:lnTo>
                    <a:pt x="10676471" y="5904000"/>
                  </a:lnTo>
                  <a:cubicBezTo>
                    <a:pt x="11062810" y="5904000"/>
                    <a:pt x="11376000" y="5590810"/>
                    <a:pt x="11376000" y="5204471"/>
                  </a:cubicBezTo>
                  <a:lnTo>
                    <a:pt x="11376000" y="987529"/>
                  </a:lnTo>
                  <a:cubicBezTo>
                    <a:pt x="11376000" y="601190"/>
                    <a:pt x="11062810" y="288000"/>
                    <a:pt x="10676471" y="288000"/>
                  </a:cubicBezTo>
                  <a:close/>
                  <a:moveTo>
                    <a:pt x="1032021" y="0"/>
                  </a:moveTo>
                  <a:lnTo>
                    <a:pt x="10631979" y="0"/>
                  </a:lnTo>
                  <a:cubicBezTo>
                    <a:pt x="11201948" y="0"/>
                    <a:pt x="11664000" y="462052"/>
                    <a:pt x="11664000" y="1032021"/>
                  </a:cubicBezTo>
                  <a:lnTo>
                    <a:pt x="11664000" y="5159979"/>
                  </a:lnTo>
                  <a:cubicBezTo>
                    <a:pt x="11664000" y="5729948"/>
                    <a:pt x="11201948" y="6192000"/>
                    <a:pt x="10631979" y="6192000"/>
                  </a:cubicBezTo>
                  <a:lnTo>
                    <a:pt x="1032021" y="6192000"/>
                  </a:lnTo>
                  <a:cubicBezTo>
                    <a:pt x="462052" y="6192000"/>
                    <a:pt x="0" y="5729948"/>
                    <a:pt x="0" y="5159979"/>
                  </a:cubicBezTo>
                  <a:lnTo>
                    <a:pt x="0" y="1032021"/>
                  </a:lnTo>
                  <a:cubicBezTo>
                    <a:pt x="0" y="462052"/>
                    <a:pt x="462052" y="0"/>
                    <a:pt x="1032021" y="0"/>
                  </a:cubicBezTo>
                  <a:close/>
                </a:path>
              </a:pathLst>
            </a:cu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30000" sy="3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вопрос"/>
          <p:cNvSpPr txBox="1"/>
          <p:nvPr/>
        </p:nvSpPr>
        <p:spPr>
          <a:xfrm>
            <a:off x="9917401" y="1879207"/>
            <a:ext cx="17962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blipFill>
                  <a:blip r:embed="rId4"/>
                  <a:tile tx="0" ty="0" sx="30000" sy="30000" flip="none" algn="tl"/>
                </a:blipFill>
                <a:latin typeface="Comix Heavy Cyr" panose="02000500000000000000" pitchFamily="2" charset="0"/>
              </a:rPr>
              <a:t>?</a:t>
            </a:r>
            <a:endParaRPr lang="ru-RU" sz="19900" dirty="0">
              <a:blipFill>
                <a:blip r:embed="rId4"/>
                <a:tile tx="0" ty="0" sx="30000" sy="30000" flip="none" algn="tl"/>
              </a:blipFill>
              <a:latin typeface="Comix Heavy Cyr" panose="02000500000000000000" pitchFamily="2" charset="0"/>
            </a:endParaRPr>
          </a:p>
        </p:txBody>
      </p:sp>
      <p:grpSp>
        <p:nvGrpSpPr>
          <p:cNvPr id="4" name="зад"/>
          <p:cNvGrpSpPr/>
          <p:nvPr/>
        </p:nvGrpSpPr>
        <p:grpSpPr>
          <a:xfrm>
            <a:off x="1055688" y="1271235"/>
            <a:ext cx="8662860" cy="4508927"/>
            <a:chOff x="1055688" y="1271235"/>
            <a:chExt cx="8662860" cy="4508927"/>
          </a:xfrm>
        </p:grpSpPr>
        <p:sp>
          <p:nvSpPr>
            <p:cNvPr id="17" name="Дуга 16"/>
            <p:cNvSpPr/>
            <p:nvPr/>
          </p:nvSpPr>
          <p:spPr>
            <a:xfrm rot="-5400000">
              <a:off x="2102288" y="1352701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задание"/>
            <p:cNvGrpSpPr/>
            <p:nvPr/>
          </p:nvGrpSpPr>
          <p:grpSpPr>
            <a:xfrm>
              <a:off x="1055688" y="1271235"/>
              <a:ext cx="8662860" cy="4508927"/>
              <a:chOff x="1055688" y="1271235"/>
              <a:chExt cx="8662860" cy="4508927"/>
            </a:xfrm>
          </p:grpSpPr>
          <p:sp>
            <p:nvSpPr>
              <p:cNvPr id="18" name="Дуга 17"/>
              <p:cNvSpPr/>
              <p:nvPr/>
            </p:nvSpPr>
            <p:spPr>
              <a:xfrm rot="5400000" flipV="1">
                <a:off x="4988812" y="3443800"/>
                <a:ext cx="1965600" cy="2129400"/>
              </a:xfrm>
              <a:prstGeom prst="arc">
                <a:avLst>
                  <a:gd name="adj1" fmla="val 16200000"/>
                  <a:gd name="adj2" fmla="val 5362114"/>
                </a:avLst>
              </a:prstGeom>
              <a:ln>
                <a:solidFill>
                  <a:srgbClr val="FF0000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175498" y="1271235"/>
                <a:ext cx="1543050" cy="4508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700" dirty="0" smtClean="0">
                    <a:blipFill>
                      <a:blip r:embed="rId4"/>
                      <a:tile tx="0" ty="0" sx="30000" sy="30000" flip="none" algn="tl"/>
                    </a:blipFill>
                    <a:latin typeface="Bebas Neue Regular" panose="00000500000000000000" pitchFamily="2" charset="-52"/>
                  </a:rPr>
                  <a:t>=</a:t>
                </a:r>
                <a:endParaRPr lang="ru-RU" sz="28700" dirty="0">
                  <a:blipFill>
                    <a:blip r:embed="rId4"/>
                    <a:tile tx="0" ty="0" sx="30000" sy="30000" flip="none" algn="tl"/>
                  </a:blipFill>
                  <a:latin typeface="Bebas Neue Regular" panose="00000500000000000000" pitchFamily="2" charset="-52"/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73236" y="2556562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</a:path>
                </a:pathLst>
              </a:custGeom>
              <a:ln>
                <a:solidFill>
                  <a:srgbClr val="0D2552"/>
                </a:solidFill>
              </a:ln>
            </p:spPr>
          </p:pic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3563875" y="2556562"/>
                <a:ext cx="1800000" cy="1800000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</a:path>
                </a:pathLst>
              </a:custGeom>
              <a:ln>
                <a:solidFill>
                  <a:srgbClr val="0D2552"/>
                </a:solidFill>
              </a:ln>
            </p:spPr>
          </p:pic>
          <p:grpSp>
            <p:nvGrpSpPr>
              <p:cNvPr id="15" name="Группа 14"/>
              <p:cNvGrpSpPr/>
              <p:nvPr/>
            </p:nvGrpSpPr>
            <p:grpSpPr>
              <a:xfrm>
                <a:off x="1055688" y="2546142"/>
                <a:ext cx="1800000" cy="1800000"/>
                <a:chOff x="1613852" y="2600550"/>
                <a:chExt cx="1800000" cy="1800000"/>
              </a:xfrm>
            </p:grpSpPr>
            <p:sp>
              <p:nvSpPr>
                <p:cNvPr id="16" name="Овал 15"/>
                <p:cNvSpPr>
                  <a:spLocks noChangeAspect="1"/>
                </p:cNvSpPr>
                <p:nvPr/>
              </p:nvSpPr>
              <p:spPr>
                <a:xfrm>
                  <a:off x="1613852" y="2600550"/>
                  <a:ext cx="1800000" cy="180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3" name="Рисунок 22"/>
                <p:cNvPicPr>
                  <a:picLocks noChangeAspect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64921" y="2730171"/>
                  <a:ext cx="1297861" cy="1540757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50225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енот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0" name="рамка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1" name="Полилиния 2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251529 w 12192000"/>
                <a:gd name="connsiteY0" fmla="*/ 621000 h 6858000"/>
                <a:gd name="connsiteX1" fmla="*/ 552000 w 12192000"/>
                <a:gd name="connsiteY1" fmla="*/ 1320529 h 6858000"/>
                <a:gd name="connsiteX2" fmla="*/ 552000 w 12192000"/>
                <a:gd name="connsiteY2" fmla="*/ 5537471 h 6858000"/>
                <a:gd name="connsiteX3" fmla="*/ 1251529 w 12192000"/>
                <a:gd name="connsiteY3" fmla="*/ 6237000 h 6858000"/>
                <a:gd name="connsiteX4" fmla="*/ 10940471 w 12192000"/>
                <a:gd name="connsiteY4" fmla="*/ 6237000 h 6858000"/>
                <a:gd name="connsiteX5" fmla="*/ 11640000 w 12192000"/>
                <a:gd name="connsiteY5" fmla="*/ 5537471 h 6858000"/>
                <a:gd name="connsiteX6" fmla="*/ 11640000 w 12192000"/>
                <a:gd name="connsiteY6" fmla="*/ 1320529 h 6858000"/>
                <a:gd name="connsiteX7" fmla="*/ 10940471 w 12192000"/>
                <a:gd name="connsiteY7" fmla="*/ 621000 h 6858000"/>
                <a:gd name="connsiteX8" fmla="*/ 0 w 12192000"/>
                <a:gd name="connsiteY8" fmla="*/ 0 h 6858000"/>
                <a:gd name="connsiteX9" fmla="*/ 12192000 w 12192000"/>
                <a:gd name="connsiteY9" fmla="*/ 0 h 6858000"/>
                <a:gd name="connsiteX10" fmla="*/ 12192000 w 12192000"/>
                <a:gd name="connsiteY10" fmla="*/ 6858000 h 6858000"/>
                <a:gd name="connsiteX11" fmla="*/ 0 w 12192000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6858000">
                  <a:moveTo>
                    <a:pt x="1251529" y="621000"/>
                  </a:moveTo>
                  <a:cubicBezTo>
                    <a:pt x="865190" y="621000"/>
                    <a:pt x="552000" y="934190"/>
                    <a:pt x="552000" y="1320529"/>
                  </a:cubicBezTo>
                  <a:lnTo>
                    <a:pt x="552000" y="5537471"/>
                  </a:lnTo>
                  <a:cubicBezTo>
                    <a:pt x="552000" y="5923810"/>
                    <a:pt x="865190" y="6237000"/>
                    <a:pt x="1251529" y="6237000"/>
                  </a:cubicBezTo>
                  <a:lnTo>
                    <a:pt x="10940471" y="6237000"/>
                  </a:lnTo>
                  <a:cubicBezTo>
                    <a:pt x="11326810" y="6237000"/>
                    <a:pt x="11640000" y="5923810"/>
                    <a:pt x="11640000" y="5537471"/>
                  </a:cubicBezTo>
                  <a:lnTo>
                    <a:pt x="11640000" y="1320529"/>
                  </a:lnTo>
                  <a:cubicBezTo>
                    <a:pt x="11640000" y="934190"/>
                    <a:pt x="11326810" y="621000"/>
                    <a:pt x="10940471" y="621000"/>
                  </a:cubicBez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64000" y="333000"/>
              <a:ext cx="11664000" cy="6192000"/>
            </a:xfrm>
            <a:custGeom>
              <a:avLst/>
              <a:gdLst>
                <a:gd name="connsiteX0" fmla="*/ 987529 w 11664000"/>
                <a:gd name="connsiteY0" fmla="*/ 288000 h 6192000"/>
                <a:gd name="connsiteX1" fmla="*/ 288000 w 11664000"/>
                <a:gd name="connsiteY1" fmla="*/ 987529 h 6192000"/>
                <a:gd name="connsiteX2" fmla="*/ 288000 w 11664000"/>
                <a:gd name="connsiteY2" fmla="*/ 5204471 h 6192000"/>
                <a:gd name="connsiteX3" fmla="*/ 987529 w 11664000"/>
                <a:gd name="connsiteY3" fmla="*/ 5904000 h 6192000"/>
                <a:gd name="connsiteX4" fmla="*/ 10676471 w 11664000"/>
                <a:gd name="connsiteY4" fmla="*/ 5904000 h 6192000"/>
                <a:gd name="connsiteX5" fmla="*/ 11376000 w 11664000"/>
                <a:gd name="connsiteY5" fmla="*/ 5204471 h 6192000"/>
                <a:gd name="connsiteX6" fmla="*/ 11376000 w 11664000"/>
                <a:gd name="connsiteY6" fmla="*/ 987529 h 6192000"/>
                <a:gd name="connsiteX7" fmla="*/ 10676471 w 11664000"/>
                <a:gd name="connsiteY7" fmla="*/ 288000 h 6192000"/>
                <a:gd name="connsiteX8" fmla="*/ 1032021 w 11664000"/>
                <a:gd name="connsiteY8" fmla="*/ 0 h 6192000"/>
                <a:gd name="connsiteX9" fmla="*/ 10631979 w 11664000"/>
                <a:gd name="connsiteY9" fmla="*/ 0 h 6192000"/>
                <a:gd name="connsiteX10" fmla="*/ 11664000 w 11664000"/>
                <a:gd name="connsiteY10" fmla="*/ 1032021 h 6192000"/>
                <a:gd name="connsiteX11" fmla="*/ 11664000 w 11664000"/>
                <a:gd name="connsiteY11" fmla="*/ 5159979 h 6192000"/>
                <a:gd name="connsiteX12" fmla="*/ 10631979 w 11664000"/>
                <a:gd name="connsiteY12" fmla="*/ 6192000 h 6192000"/>
                <a:gd name="connsiteX13" fmla="*/ 1032021 w 11664000"/>
                <a:gd name="connsiteY13" fmla="*/ 6192000 h 6192000"/>
                <a:gd name="connsiteX14" fmla="*/ 0 w 11664000"/>
                <a:gd name="connsiteY14" fmla="*/ 5159979 h 6192000"/>
                <a:gd name="connsiteX15" fmla="*/ 0 w 11664000"/>
                <a:gd name="connsiteY15" fmla="*/ 1032021 h 6192000"/>
                <a:gd name="connsiteX16" fmla="*/ 1032021 w 11664000"/>
                <a:gd name="connsiteY16" fmla="*/ 0 h 6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64000" h="6192000">
                  <a:moveTo>
                    <a:pt x="987529" y="288000"/>
                  </a:moveTo>
                  <a:cubicBezTo>
                    <a:pt x="601190" y="288000"/>
                    <a:pt x="288000" y="601190"/>
                    <a:pt x="288000" y="987529"/>
                  </a:cubicBezTo>
                  <a:lnTo>
                    <a:pt x="288000" y="5204471"/>
                  </a:lnTo>
                  <a:cubicBezTo>
                    <a:pt x="288000" y="5590810"/>
                    <a:pt x="601190" y="5904000"/>
                    <a:pt x="987529" y="5904000"/>
                  </a:cubicBezTo>
                  <a:lnTo>
                    <a:pt x="10676471" y="5904000"/>
                  </a:lnTo>
                  <a:cubicBezTo>
                    <a:pt x="11062810" y="5904000"/>
                    <a:pt x="11376000" y="5590810"/>
                    <a:pt x="11376000" y="5204471"/>
                  </a:cubicBezTo>
                  <a:lnTo>
                    <a:pt x="11376000" y="987529"/>
                  </a:lnTo>
                  <a:cubicBezTo>
                    <a:pt x="11376000" y="601190"/>
                    <a:pt x="11062810" y="288000"/>
                    <a:pt x="10676471" y="288000"/>
                  </a:cubicBezTo>
                  <a:close/>
                  <a:moveTo>
                    <a:pt x="1032021" y="0"/>
                  </a:moveTo>
                  <a:lnTo>
                    <a:pt x="10631979" y="0"/>
                  </a:lnTo>
                  <a:cubicBezTo>
                    <a:pt x="11201948" y="0"/>
                    <a:pt x="11664000" y="462052"/>
                    <a:pt x="11664000" y="1032021"/>
                  </a:cubicBezTo>
                  <a:lnTo>
                    <a:pt x="11664000" y="5159979"/>
                  </a:lnTo>
                  <a:cubicBezTo>
                    <a:pt x="11664000" y="5729948"/>
                    <a:pt x="11201948" y="6192000"/>
                    <a:pt x="10631979" y="6192000"/>
                  </a:cubicBezTo>
                  <a:lnTo>
                    <a:pt x="1032021" y="6192000"/>
                  </a:lnTo>
                  <a:cubicBezTo>
                    <a:pt x="462052" y="6192000"/>
                    <a:pt x="0" y="5729948"/>
                    <a:pt x="0" y="5159979"/>
                  </a:cubicBezTo>
                  <a:lnTo>
                    <a:pt x="0" y="1032021"/>
                  </a:lnTo>
                  <a:cubicBezTo>
                    <a:pt x="0" y="462052"/>
                    <a:pt x="462052" y="0"/>
                    <a:pt x="1032021" y="0"/>
                  </a:cubicBezTo>
                  <a:close/>
                </a:path>
              </a:pathLst>
            </a:cu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30000" sy="3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вопрос"/>
          <p:cNvSpPr txBox="1"/>
          <p:nvPr/>
        </p:nvSpPr>
        <p:spPr>
          <a:xfrm>
            <a:off x="9917401" y="1879207"/>
            <a:ext cx="17962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blipFill>
                  <a:blip r:embed="rId4"/>
                  <a:tile tx="0" ty="0" sx="30000" sy="30000" flip="none" algn="tl"/>
                </a:blipFill>
                <a:latin typeface="Comix Heavy Cyr" panose="02000500000000000000" pitchFamily="2" charset="0"/>
              </a:rPr>
              <a:t>?</a:t>
            </a:r>
            <a:endParaRPr lang="ru-RU" sz="19900" dirty="0">
              <a:blipFill>
                <a:blip r:embed="rId4"/>
                <a:tile tx="0" ty="0" sx="30000" sy="30000" flip="none" algn="tl"/>
              </a:blipFill>
              <a:latin typeface="Comix Heavy Cyr" panose="02000500000000000000" pitchFamily="2" charset="0"/>
            </a:endParaRPr>
          </a:p>
        </p:txBody>
      </p:sp>
      <p:grpSp>
        <p:nvGrpSpPr>
          <p:cNvPr id="3" name="задание"/>
          <p:cNvGrpSpPr/>
          <p:nvPr/>
        </p:nvGrpSpPr>
        <p:grpSpPr>
          <a:xfrm>
            <a:off x="1046832" y="1271235"/>
            <a:ext cx="8671716" cy="4508927"/>
            <a:chOff x="1046832" y="1271235"/>
            <a:chExt cx="8671716" cy="4508927"/>
          </a:xfrm>
        </p:grpSpPr>
        <p:sp>
          <p:nvSpPr>
            <p:cNvPr id="17" name="Дуга 16"/>
            <p:cNvSpPr/>
            <p:nvPr/>
          </p:nvSpPr>
          <p:spPr>
            <a:xfrm rot="-5400000">
              <a:off x="2102288" y="1352701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5400000" flipV="1">
              <a:off x="4988812" y="3443800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75498" y="1271235"/>
              <a:ext cx="1543050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700" dirty="0" smtClean="0">
                  <a:blipFill>
                    <a:blip r:embed="rId4"/>
                    <a:tile tx="0" ty="0" sx="30000" sy="30000" flip="none" algn="tl"/>
                  </a:blipFill>
                  <a:latin typeface="Bebas Neue Regular" panose="00000500000000000000" pitchFamily="2" charset="-52"/>
                </a:rPr>
                <a:t>=</a:t>
              </a:r>
              <a:endParaRPr lang="ru-RU" sz="28700" dirty="0">
                <a:blipFill>
                  <a:blip r:embed="rId4"/>
                  <a:tile tx="0" ty="0" sx="30000" sy="30000" flip="none" algn="tl"/>
                </a:blipFill>
                <a:latin typeface="Bebas Neue Regular" panose="00000500000000000000" pitchFamily="2" charset="-52"/>
              </a:endParaRP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3563875" y="2556562"/>
              <a:ext cx="1800000" cy="1800000"/>
              <a:chOff x="2077294" y="384292"/>
              <a:chExt cx="1800000" cy="1800000"/>
            </a:xfrm>
            <a:solidFill>
              <a:schemeClr val="bg1"/>
            </a:solidFill>
          </p:grpSpPr>
          <p:sp>
            <p:nvSpPr>
              <p:cNvPr id="14" name="Овал 13"/>
              <p:cNvSpPr>
                <a:spLocks noChangeAspect="1"/>
              </p:cNvSpPr>
              <p:nvPr/>
            </p:nvSpPr>
            <p:spPr>
              <a:xfrm>
                <a:off x="2077294" y="384292"/>
                <a:ext cx="1800000" cy="1800000"/>
              </a:xfrm>
              <a:prstGeom prst="ellips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43208" y="454850"/>
                <a:ext cx="966419" cy="1612693"/>
              </a:xfrm>
              <a:prstGeom prst="rect">
                <a:avLst/>
              </a:prstGeom>
              <a:noFill/>
            </p:spPr>
          </p:pic>
        </p:grp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071837" y="2556562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ln>
              <a:solidFill>
                <a:srgbClr val="0D2552"/>
              </a:solidFill>
            </a:ln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46832" y="2556562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ln>
              <a:solidFill>
                <a:srgbClr val="0D2552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8126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белка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0" name="рамка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1" name="Полилиния 2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251529 w 12192000"/>
                <a:gd name="connsiteY0" fmla="*/ 621000 h 6858000"/>
                <a:gd name="connsiteX1" fmla="*/ 552000 w 12192000"/>
                <a:gd name="connsiteY1" fmla="*/ 1320529 h 6858000"/>
                <a:gd name="connsiteX2" fmla="*/ 552000 w 12192000"/>
                <a:gd name="connsiteY2" fmla="*/ 5537471 h 6858000"/>
                <a:gd name="connsiteX3" fmla="*/ 1251529 w 12192000"/>
                <a:gd name="connsiteY3" fmla="*/ 6237000 h 6858000"/>
                <a:gd name="connsiteX4" fmla="*/ 10940471 w 12192000"/>
                <a:gd name="connsiteY4" fmla="*/ 6237000 h 6858000"/>
                <a:gd name="connsiteX5" fmla="*/ 11640000 w 12192000"/>
                <a:gd name="connsiteY5" fmla="*/ 5537471 h 6858000"/>
                <a:gd name="connsiteX6" fmla="*/ 11640000 w 12192000"/>
                <a:gd name="connsiteY6" fmla="*/ 1320529 h 6858000"/>
                <a:gd name="connsiteX7" fmla="*/ 10940471 w 12192000"/>
                <a:gd name="connsiteY7" fmla="*/ 621000 h 6858000"/>
                <a:gd name="connsiteX8" fmla="*/ 0 w 12192000"/>
                <a:gd name="connsiteY8" fmla="*/ 0 h 6858000"/>
                <a:gd name="connsiteX9" fmla="*/ 12192000 w 12192000"/>
                <a:gd name="connsiteY9" fmla="*/ 0 h 6858000"/>
                <a:gd name="connsiteX10" fmla="*/ 12192000 w 12192000"/>
                <a:gd name="connsiteY10" fmla="*/ 6858000 h 6858000"/>
                <a:gd name="connsiteX11" fmla="*/ 0 w 12192000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6858000">
                  <a:moveTo>
                    <a:pt x="1251529" y="621000"/>
                  </a:moveTo>
                  <a:cubicBezTo>
                    <a:pt x="865190" y="621000"/>
                    <a:pt x="552000" y="934190"/>
                    <a:pt x="552000" y="1320529"/>
                  </a:cubicBezTo>
                  <a:lnTo>
                    <a:pt x="552000" y="5537471"/>
                  </a:lnTo>
                  <a:cubicBezTo>
                    <a:pt x="552000" y="5923810"/>
                    <a:pt x="865190" y="6237000"/>
                    <a:pt x="1251529" y="6237000"/>
                  </a:cubicBezTo>
                  <a:lnTo>
                    <a:pt x="10940471" y="6237000"/>
                  </a:lnTo>
                  <a:cubicBezTo>
                    <a:pt x="11326810" y="6237000"/>
                    <a:pt x="11640000" y="5923810"/>
                    <a:pt x="11640000" y="5537471"/>
                  </a:cubicBezTo>
                  <a:lnTo>
                    <a:pt x="11640000" y="1320529"/>
                  </a:lnTo>
                  <a:cubicBezTo>
                    <a:pt x="11640000" y="934190"/>
                    <a:pt x="11326810" y="621000"/>
                    <a:pt x="10940471" y="621000"/>
                  </a:cubicBez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64000" y="333000"/>
              <a:ext cx="11664000" cy="6192000"/>
            </a:xfrm>
            <a:custGeom>
              <a:avLst/>
              <a:gdLst>
                <a:gd name="connsiteX0" fmla="*/ 987529 w 11664000"/>
                <a:gd name="connsiteY0" fmla="*/ 288000 h 6192000"/>
                <a:gd name="connsiteX1" fmla="*/ 288000 w 11664000"/>
                <a:gd name="connsiteY1" fmla="*/ 987529 h 6192000"/>
                <a:gd name="connsiteX2" fmla="*/ 288000 w 11664000"/>
                <a:gd name="connsiteY2" fmla="*/ 5204471 h 6192000"/>
                <a:gd name="connsiteX3" fmla="*/ 987529 w 11664000"/>
                <a:gd name="connsiteY3" fmla="*/ 5904000 h 6192000"/>
                <a:gd name="connsiteX4" fmla="*/ 10676471 w 11664000"/>
                <a:gd name="connsiteY4" fmla="*/ 5904000 h 6192000"/>
                <a:gd name="connsiteX5" fmla="*/ 11376000 w 11664000"/>
                <a:gd name="connsiteY5" fmla="*/ 5204471 h 6192000"/>
                <a:gd name="connsiteX6" fmla="*/ 11376000 w 11664000"/>
                <a:gd name="connsiteY6" fmla="*/ 987529 h 6192000"/>
                <a:gd name="connsiteX7" fmla="*/ 10676471 w 11664000"/>
                <a:gd name="connsiteY7" fmla="*/ 288000 h 6192000"/>
                <a:gd name="connsiteX8" fmla="*/ 1032021 w 11664000"/>
                <a:gd name="connsiteY8" fmla="*/ 0 h 6192000"/>
                <a:gd name="connsiteX9" fmla="*/ 10631979 w 11664000"/>
                <a:gd name="connsiteY9" fmla="*/ 0 h 6192000"/>
                <a:gd name="connsiteX10" fmla="*/ 11664000 w 11664000"/>
                <a:gd name="connsiteY10" fmla="*/ 1032021 h 6192000"/>
                <a:gd name="connsiteX11" fmla="*/ 11664000 w 11664000"/>
                <a:gd name="connsiteY11" fmla="*/ 5159979 h 6192000"/>
                <a:gd name="connsiteX12" fmla="*/ 10631979 w 11664000"/>
                <a:gd name="connsiteY12" fmla="*/ 6192000 h 6192000"/>
                <a:gd name="connsiteX13" fmla="*/ 1032021 w 11664000"/>
                <a:gd name="connsiteY13" fmla="*/ 6192000 h 6192000"/>
                <a:gd name="connsiteX14" fmla="*/ 0 w 11664000"/>
                <a:gd name="connsiteY14" fmla="*/ 5159979 h 6192000"/>
                <a:gd name="connsiteX15" fmla="*/ 0 w 11664000"/>
                <a:gd name="connsiteY15" fmla="*/ 1032021 h 6192000"/>
                <a:gd name="connsiteX16" fmla="*/ 1032021 w 11664000"/>
                <a:gd name="connsiteY16" fmla="*/ 0 h 6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64000" h="6192000">
                  <a:moveTo>
                    <a:pt x="987529" y="288000"/>
                  </a:moveTo>
                  <a:cubicBezTo>
                    <a:pt x="601190" y="288000"/>
                    <a:pt x="288000" y="601190"/>
                    <a:pt x="288000" y="987529"/>
                  </a:cubicBezTo>
                  <a:lnTo>
                    <a:pt x="288000" y="5204471"/>
                  </a:lnTo>
                  <a:cubicBezTo>
                    <a:pt x="288000" y="5590810"/>
                    <a:pt x="601190" y="5904000"/>
                    <a:pt x="987529" y="5904000"/>
                  </a:cubicBezTo>
                  <a:lnTo>
                    <a:pt x="10676471" y="5904000"/>
                  </a:lnTo>
                  <a:cubicBezTo>
                    <a:pt x="11062810" y="5904000"/>
                    <a:pt x="11376000" y="5590810"/>
                    <a:pt x="11376000" y="5204471"/>
                  </a:cubicBezTo>
                  <a:lnTo>
                    <a:pt x="11376000" y="987529"/>
                  </a:lnTo>
                  <a:cubicBezTo>
                    <a:pt x="11376000" y="601190"/>
                    <a:pt x="11062810" y="288000"/>
                    <a:pt x="10676471" y="288000"/>
                  </a:cubicBezTo>
                  <a:close/>
                  <a:moveTo>
                    <a:pt x="1032021" y="0"/>
                  </a:moveTo>
                  <a:lnTo>
                    <a:pt x="10631979" y="0"/>
                  </a:lnTo>
                  <a:cubicBezTo>
                    <a:pt x="11201948" y="0"/>
                    <a:pt x="11664000" y="462052"/>
                    <a:pt x="11664000" y="1032021"/>
                  </a:cubicBezTo>
                  <a:lnTo>
                    <a:pt x="11664000" y="5159979"/>
                  </a:lnTo>
                  <a:cubicBezTo>
                    <a:pt x="11664000" y="5729948"/>
                    <a:pt x="11201948" y="6192000"/>
                    <a:pt x="10631979" y="6192000"/>
                  </a:cubicBezTo>
                  <a:lnTo>
                    <a:pt x="1032021" y="6192000"/>
                  </a:lnTo>
                  <a:cubicBezTo>
                    <a:pt x="462052" y="6192000"/>
                    <a:pt x="0" y="5729948"/>
                    <a:pt x="0" y="5159979"/>
                  </a:cubicBezTo>
                  <a:lnTo>
                    <a:pt x="0" y="1032021"/>
                  </a:lnTo>
                  <a:cubicBezTo>
                    <a:pt x="0" y="462052"/>
                    <a:pt x="462052" y="0"/>
                    <a:pt x="1032021" y="0"/>
                  </a:cubicBezTo>
                  <a:close/>
                </a:path>
              </a:pathLst>
            </a:cu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30000" sy="3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вопрос"/>
          <p:cNvSpPr txBox="1"/>
          <p:nvPr/>
        </p:nvSpPr>
        <p:spPr>
          <a:xfrm>
            <a:off x="9917401" y="1879207"/>
            <a:ext cx="17962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blipFill>
                  <a:blip r:embed="rId4"/>
                  <a:tile tx="0" ty="0" sx="30000" sy="30000" flip="none" algn="tl"/>
                </a:blipFill>
                <a:latin typeface="Comix Heavy Cyr" panose="02000500000000000000" pitchFamily="2" charset="0"/>
              </a:rPr>
              <a:t>?</a:t>
            </a:r>
            <a:endParaRPr lang="ru-RU" sz="19900" dirty="0">
              <a:blipFill>
                <a:blip r:embed="rId4"/>
                <a:tile tx="0" ty="0" sx="30000" sy="30000" flip="none" algn="tl"/>
              </a:blipFill>
              <a:latin typeface="Comix Heavy Cyr" panose="02000500000000000000" pitchFamily="2" charset="0"/>
            </a:endParaRPr>
          </a:p>
        </p:txBody>
      </p:sp>
      <p:grpSp>
        <p:nvGrpSpPr>
          <p:cNvPr id="3" name="задание"/>
          <p:cNvGrpSpPr/>
          <p:nvPr/>
        </p:nvGrpSpPr>
        <p:grpSpPr>
          <a:xfrm>
            <a:off x="1066473" y="1271235"/>
            <a:ext cx="8652075" cy="4508927"/>
            <a:chOff x="1066473" y="1271235"/>
            <a:chExt cx="8652075" cy="4508927"/>
          </a:xfrm>
        </p:grpSpPr>
        <p:sp>
          <p:nvSpPr>
            <p:cNvPr id="17" name="Дуга 16"/>
            <p:cNvSpPr/>
            <p:nvPr/>
          </p:nvSpPr>
          <p:spPr>
            <a:xfrm rot="-5400000">
              <a:off x="2102288" y="1352701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5400000" flipV="1">
              <a:off x="4988812" y="3443800"/>
              <a:ext cx="1965600" cy="2129400"/>
            </a:xfrm>
            <a:prstGeom prst="arc">
              <a:avLst>
                <a:gd name="adj1" fmla="val 16200000"/>
                <a:gd name="adj2" fmla="val 5362114"/>
              </a:avLst>
            </a:prstGeom>
            <a:ln>
              <a:solidFill>
                <a:srgbClr val="FF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75498" y="1271235"/>
              <a:ext cx="1543050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700" dirty="0" smtClean="0">
                  <a:blipFill>
                    <a:blip r:embed="rId4"/>
                    <a:tile tx="0" ty="0" sx="30000" sy="30000" flip="none" algn="tl"/>
                  </a:blipFill>
                  <a:latin typeface="Bebas Neue Regular" panose="00000500000000000000" pitchFamily="2" charset="-52"/>
                </a:rPr>
                <a:t>=</a:t>
              </a:r>
              <a:endParaRPr lang="ru-RU" sz="28700" dirty="0">
                <a:blipFill>
                  <a:blip r:embed="rId4"/>
                  <a:tile tx="0" ty="0" sx="30000" sy="30000" flip="none" algn="tl"/>
                </a:blipFill>
                <a:latin typeface="Bebas Neue Regular" panose="00000500000000000000" pitchFamily="2" charset="-52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66473" y="2556562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ln>
              <a:solidFill>
                <a:srgbClr val="0D2552"/>
              </a:solidFill>
            </a:ln>
          </p:spPr>
        </p:pic>
        <p:grpSp>
          <p:nvGrpSpPr>
            <p:cNvPr id="14" name="Группа 13"/>
            <p:cNvGrpSpPr/>
            <p:nvPr/>
          </p:nvGrpSpPr>
          <p:grpSpPr>
            <a:xfrm>
              <a:off x="6074295" y="2542999"/>
              <a:ext cx="1800000" cy="1800000"/>
              <a:chOff x="0" y="331241"/>
              <a:chExt cx="1800000" cy="1800000"/>
            </a:xfrm>
          </p:grpSpPr>
          <p:sp>
            <p:nvSpPr>
              <p:cNvPr id="15" name="Овал 14"/>
              <p:cNvSpPr>
                <a:spLocks noChangeAspect="1"/>
              </p:cNvSpPr>
              <p:nvPr/>
            </p:nvSpPr>
            <p:spPr>
              <a:xfrm>
                <a:off x="0" y="331241"/>
                <a:ext cx="1800000" cy="18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6" name="Рисунок 15"/>
              <p:cNvPicPr>
                <a:picLocks noChangeAspect="1"/>
              </p:cNvPicPr>
              <p:nvPr/>
            </p:nvPicPr>
            <p:blipFill>
              <a:blip r:embed="rId6" cstate="email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3632" y="434072"/>
                <a:ext cx="1552736" cy="1539577"/>
              </a:xfrm>
              <a:prstGeom prst="rect">
                <a:avLst/>
              </a:prstGeom>
            </p:spPr>
          </p:pic>
        </p:grpSp>
        <p:grpSp>
          <p:nvGrpSpPr>
            <p:cNvPr id="19" name="Группа 18"/>
            <p:cNvGrpSpPr/>
            <p:nvPr/>
          </p:nvGrpSpPr>
          <p:grpSpPr>
            <a:xfrm>
              <a:off x="3561417" y="2556562"/>
              <a:ext cx="1800000" cy="1800000"/>
              <a:chOff x="9158400" y="2037680"/>
              <a:chExt cx="1800000" cy="1800000"/>
            </a:xfrm>
          </p:grpSpPr>
          <p:sp>
            <p:nvSpPr>
              <p:cNvPr id="23" name="Овал 22"/>
              <p:cNvSpPr>
                <a:spLocks noChangeAspect="1"/>
              </p:cNvSpPr>
              <p:nvPr/>
            </p:nvSpPr>
            <p:spPr>
              <a:xfrm>
                <a:off x="9158400" y="2037680"/>
                <a:ext cx="1800000" cy="18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24" name="Рисунок 23"/>
              <p:cNvPicPr>
                <a:picLocks noChangeAspect="1"/>
              </p:cNvPicPr>
              <p:nvPr/>
            </p:nvPicPr>
            <p:blipFill>
              <a:blip r:embed="rId7" cstate="email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572443" y="2124616"/>
                <a:ext cx="971913" cy="161842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0683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рамка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Полилиния 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251529 w 12192000"/>
                <a:gd name="connsiteY0" fmla="*/ 621000 h 6858000"/>
                <a:gd name="connsiteX1" fmla="*/ 552000 w 12192000"/>
                <a:gd name="connsiteY1" fmla="*/ 1320529 h 6858000"/>
                <a:gd name="connsiteX2" fmla="*/ 552000 w 12192000"/>
                <a:gd name="connsiteY2" fmla="*/ 5537471 h 6858000"/>
                <a:gd name="connsiteX3" fmla="*/ 1251529 w 12192000"/>
                <a:gd name="connsiteY3" fmla="*/ 6237000 h 6858000"/>
                <a:gd name="connsiteX4" fmla="*/ 10940471 w 12192000"/>
                <a:gd name="connsiteY4" fmla="*/ 6237000 h 6858000"/>
                <a:gd name="connsiteX5" fmla="*/ 11640000 w 12192000"/>
                <a:gd name="connsiteY5" fmla="*/ 5537471 h 6858000"/>
                <a:gd name="connsiteX6" fmla="*/ 11640000 w 12192000"/>
                <a:gd name="connsiteY6" fmla="*/ 1320529 h 6858000"/>
                <a:gd name="connsiteX7" fmla="*/ 10940471 w 12192000"/>
                <a:gd name="connsiteY7" fmla="*/ 621000 h 6858000"/>
                <a:gd name="connsiteX8" fmla="*/ 0 w 12192000"/>
                <a:gd name="connsiteY8" fmla="*/ 0 h 6858000"/>
                <a:gd name="connsiteX9" fmla="*/ 12192000 w 12192000"/>
                <a:gd name="connsiteY9" fmla="*/ 0 h 6858000"/>
                <a:gd name="connsiteX10" fmla="*/ 12192000 w 12192000"/>
                <a:gd name="connsiteY10" fmla="*/ 6858000 h 6858000"/>
                <a:gd name="connsiteX11" fmla="*/ 0 w 12192000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6858000">
                  <a:moveTo>
                    <a:pt x="1251529" y="621000"/>
                  </a:moveTo>
                  <a:cubicBezTo>
                    <a:pt x="865190" y="621000"/>
                    <a:pt x="552000" y="934190"/>
                    <a:pt x="552000" y="1320529"/>
                  </a:cubicBezTo>
                  <a:lnTo>
                    <a:pt x="552000" y="5537471"/>
                  </a:lnTo>
                  <a:cubicBezTo>
                    <a:pt x="552000" y="5923810"/>
                    <a:pt x="865190" y="6237000"/>
                    <a:pt x="1251529" y="6237000"/>
                  </a:cubicBezTo>
                  <a:lnTo>
                    <a:pt x="10940471" y="6237000"/>
                  </a:lnTo>
                  <a:cubicBezTo>
                    <a:pt x="11326810" y="6237000"/>
                    <a:pt x="11640000" y="5923810"/>
                    <a:pt x="11640000" y="5537471"/>
                  </a:cubicBezTo>
                  <a:lnTo>
                    <a:pt x="11640000" y="1320529"/>
                  </a:lnTo>
                  <a:cubicBezTo>
                    <a:pt x="11640000" y="934190"/>
                    <a:pt x="11326810" y="621000"/>
                    <a:pt x="10940471" y="621000"/>
                  </a:cubicBez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64000" y="333000"/>
              <a:ext cx="11664000" cy="6192000"/>
            </a:xfrm>
            <a:custGeom>
              <a:avLst/>
              <a:gdLst>
                <a:gd name="connsiteX0" fmla="*/ 987529 w 11664000"/>
                <a:gd name="connsiteY0" fmla="*/ 288000 h 6192000"/>
                <a:gd name="connsiteX1" fmla="*/ 288000 w 11664000"/>
                <a:gd name="connsiteY1" fmla="*/ 987529 h 6192000"/>
                <a:gd name="connsiteX2" fmla="*/ 288000 w 11664000"/>
                <a:gd name="connsiteY2" fmla="*/ 5204471 h 6192000"/>
                <a:gd name="connsiteX3" fmla="*/ 987529 w 11664000"/>
                <a:gd name="connsiteY3" fmla="*/ 5904000 h 6192000"/>
                <a:gd name="connsiteX4" fmla="*/ 10676471 w 11664000"/>
                <a:gd name="connsiteY4" fmla="*/ 5904000 h 6192000"/>
                <a:gd name="connsiteX5" fmla="*/ 11376000 w 11664000"/>
                <a:gd name="connsiteY5" fmla="*/ 5204471 h 6192000"/>
                <a:gd name="connsiteX6" fmla="*/ 11376000 w 11664000"/>
                <a:gd name="connsiteY6" fmla="*/ 987529 h 6192000"/>
                <a:gd name="connsiteX7" fmla="*/ 10676471 w 11664000"/>
                <a:gd name="connsiteY7" fmla="*/ 288000 h 6192000"/>
                <a:gd name="connsiteX8" fmla="*/ 1032021 w 11664000"/>
                <a:gd name="connsiteY8" fmla="*/ 0 h 6192000"/>
                <a:gd name="connsiteX9" fmla="*/ 10631979 w 11664000"/>
                <a:gd name="connsiteY9" fmla="*/ 0 h 6192000"/>
                <a:gd name="connsiteX10" fmla="*/ 11664000 w 11664000"/>
                <a:gd name="connsiteY10" fmla="*/ 1032021 h 6192000"/>
                <a:gd name="connsiteX11" fmla="*/ 11664000 w 11664000"/>
                <a:gd name="connsiteY11" fmla="*/ 5159979 h 6192000"/>
                <a:gd name="connsiteX12" fmla="*/ 10631979 w 11664000"/>
                <a:gd name="connsiteY12" fmla="*/ 6192000 h 6192000"/>
                <a:gd name="connsiteX13" fmla="*/ 1032021 w 11664000"/>
                <a:gd name="connsiteY13" fmla="*/ 6192000 h 6192000"/>
                <a:gd name="connsiteX14" fmla="*/ 0 w 11664000"/>
                <a:gd name="connsiteY14" fmla="*/ 5159979 h 6192000"/>
                <a:gd name="connsiteX15" fmla="*/ 0 w 11664000"/>
                <a:gd name="connsiteY15" fmla="*/ 1032021 h 6192000"/>
                <a:gd name="connsiteX16" fmla="*/ 1032021 w 11664000"/>
                <a:gd name="connsiteY16" fmla="*/ 0 h 6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64000" h="6192000">
                  <a:moveTo>
                    <a:pt x="987529" y="288000"/>
                  </a:moveTo>
                  <a:cubicBezTo>
                    <a:pt x="601190" y="288000"/>
                    <a:pt x="288000" y="601190"/>
                    <a:pt x="288000" y="987529"/>
                  </a:cubicBezTo>
                  <a:lnTo>
                    <a:pt x="288000" y="5204471"/>
                  </a:lnTo>
                  <a:cubicBezTo>
                    <a:pt x="288000" y="5590810"/>
                    <a:pt x="601190" y="5904000"/>
                    <a:pt x="987529" y="5904000"/>
                  </a:cubicBezTo>
                  <a:lnTo>
                    <a:pt x="10676471" y="5904000"/>
                  </a:lnTo>
                  <a:cubicBezTo>
                    <a:pt x="11062810" y="5904000"/>
                    <a:pt x="11376000" y="5590810"/>
                    <a:pt x="11376000" y="5204471"/>
                  </a:cubicBezTo>
                  <a:lnTo>
                    <a:pt x="11376000" y="987529"/>
                  </a:lnTo>
                  <a:cubicBezTo>
                    <a:pt x="11376000" y="601190"/>
                    <a:pt x="11062810" y="288000"/>
                    <a:pt x="10676471" y="288000"/>
                  </a:cubicBezTo>
                  <a:close/>
                  <a:moveTo>
                    <a:pt x="1032021" y="0"/>
                  </a:moveTo>
                  <a:lnTo>
                    <a:pt x="10631979" y="0"/>
                  </a:lnTo>
                  <a:cubicBezTo>
                    <a:pt x="11201948" y="0"/>
                    <a:pt x="11664000" y="462052"/>
                    <a:pt x="11664000" y="1032021"/>
                  </a:cubicBezTo>
                  <a:lnTo>
                    <a:pt x="11664000" y="5159979"/>
                  </a:lnTo>
                  <a:cubicBezTo>
                    <a:pt x="11664000" y="5729948"/>
                    <a:pt x="11201948" y="6192000"/>
                    <a:pt x="10631979" y="6192000"/>
                  </a:cubicBezTo>
                  <a:lnTo>
                    <a:pt x="1032021" y="6192000"/>
                  </a:lnTo>
                  <a:cubicBezTo>
                    <a:pt x="462052" y="6192000"/>
                    <a:pt x="0" y="5729948"/>
                    <a:pt x="0" y="5159979"/>
                  </a:cubicBezTo>
                  <a:lnTo>
                    <a:pt x="0" y="1032021"/>
                  </a:lnTo>
                  <a:cubicBezTo>
                    <a:pt x="0" y="462052"/>
                    <a:pt x="462052" y="0"/>
                    <a:pt x="1032021" y="0"/>
                  </a:cubicBezTo>
                  <a:close/>
                </a:path>
              </a:pathLst>
            </a:cu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30000" sy="3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57313" y="2787755"/>
            <a:ext cx="4243388" cy="3474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7563" y="942975"/>
            <a:ext cx="547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B7DBE"/>
                </a:solidFill>
                <a:latin typeface="Comix Heavy Cyr" panose="02000500000000000000" pitchFamily="2" charset="0"/>
              </a:rPr>
              <a:t>У </a:t>
            </a:r>
            <a:r>
              <a:rPr lang="ru-RU" sz="7200" dirty="0" smtClean="0">
                <a:solidFill>
                  <a:srgbClr val="FF0009"/>
                </a:solidFill>
                <a:latin typeface="Comix Heavy Cyr" panose="02000500000000000000" pitchFamily="2" charset="0"/>
              </a:rPr>
              <a:t>нас</a:t>
            </a:r>
            <a:r>
              <a:rPr lang="ru-RU" sz="7200" dirty="0" smtClean="0">
                <a:solidFill>
                  <a:srgbClr val="0B7DBE"/>
                </a:solidFill>
                <a:latin typeface="Comix Heavy Cyr" panose="02000500000000000000" pitchFamily="2" charset="0"/>
              </a:rPr>
              <a:t> всё !</a:t>
            </a:r>
            <a:endParaRPr lang="ru-RU" sz="7200" dirty="0">
              <a:solidFill>
                <a:srgbClr val="FF0009"/>
              </a:solidFill>
              <a:latin typeface="Comix Heavy Cyr" panose="02000500000000000000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47444" y="3328137"/>
            <a:ext cx="3833813" cy="336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17</Words>
  <Application>Microsoft Office PowerPoint</Application>
  <PresentationFormat>Произвольный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pc</cp:lastModifiedBy>
  <cp:revision>26</cp:revision>
  <dcterms:created xsi:type="dcterms:W3CDTF">2020-06-23T15:27:37Z</dcterms:created>
  <dcterms:modified xsi:type="dcterms:W3CDTF">2023-02-03T02:58:51Z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885549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