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AF6"/>
    <a:srgbClr val="A81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464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0DFA-57E5-41E6-A49E-BA8F885E5AD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8740-7A73-4350-B551-DFAB41736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193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0DFA-57E5-41E6-A49E-BA8F885E5AD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8740-7A73-4350-B551-DFAB41736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60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0DFA-57E5-41E6-A49E-BA8F885E5AD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8740-7A73-4350-B551-DFAB41736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5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0DFA-57E5-41E6-A49E-BA8F885E5AD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8740-7A73-4350-B551-DFAB41736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3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0DFA-57E5-41E6-A49E-BA8F885E5AD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8740-7A73-4350-B551-DFAB41736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53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0DFA-57E5-41E6-A49E-BA8F885E5AD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8740-7A73-4350-B551-DFAB41736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97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0DFA-57E5-41E6-A49E-BA8F885E5AD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8740-7A73-4350-B551-DFAB41736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14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0DFA-57E5-41E6-A49E-BA8F885E5AD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8740-7A73-4350-B551-DFAB41736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62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0DFA-57E5-41E6-A49E-BA8F885E5AD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8740-7A73-4350-B551-DFAB41736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873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0DFA-57E5-41E6-A49E-BA8F885E5AD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8740-7A73-4350-B551-DFAB41736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1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0DFA-57E5-41E6-A49E-BA8F885E5AD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8740-7A73-4350-B551-DFAB41736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50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C0DFA-57E5-41E6-A49E-BA8F885E5AD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D8740-7A73-4350-B551-DFAB41736C46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Полилиния 18"/>
          <p:cNvSpPr/>
          <p:nvPr userDrawn="1"/>
        </p:nvSpPr>
        <p:spPr>
          <a:xfrm>
            <a:off x="838200" y="0"/>
            <a:ext cx="10615477" cy="6858000"/>
          </a:xfrm>
          <a:custGeom>
            <a:avLst/>
            <a:gdLst>
              <a:gd name="connsiteX0" fmla="*/ 1184214 w 10615477"/>
              <a:gd name="connsiteY0" fmla="*/ 0 h 6858000"/>
              <a:gd name="connsiteX1" fmla="*/ 9431265 w 10615477"/>
              <a:gd name="connsiteY1" fmla="*/ 0 h 6858000"/>
              <a:gd name="connsiteX2" fmla="*/ 9672921 w 10615477"/>
              <a:gd name="connsiteY2" fmla="*/ 319153 h 6858000"/>
              <a:gd name="connsiteX3" fmla="*/ 10615477 w 10615477"/>
              <a:gd name="connsiteY3" fmla="*/ 3339477 h 6858000"/>
              <a:gd name="connsiteX4" fmla="*/ 9403449 w 10615477"/>
              <a:gd name="connsiteY4" fmla="*/ 6715693 h 6858000"/>
              <a:gd name="connsiteX5" fmla="*/ 9274110 w 10615477"/>
              <a:gd name="connsiteY5" fmla="*/ 6858000 h 6858000"/>
              <a:gd name="connsiteX6" fmla="*/ 1341368 w 10615477"/>
              <a:gd name="connsiteY6" fmla="*/ 6858000 h 6858000"/>
              <a:gd name="connsiteX7" fmla="*/ 1212030 w 10615477"/>
              <a:gd name="connsiteY7" fmla="*/ 6715693 h 6858000"/>
              <a:gd name="connsiteX8" fmla="*/ 0 w 10615477"/>
              <a:gd name="connsiteY8" fmla="*/ 3339477 h 6858000"/>
              <a:gd name="connsiteX9" fmla="*/ 942557 w 10615477"/>
              <a:gd name="connsiteY9" fmla="*/ 31915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15477" h="6858000">
                <a:moveTo>
                  <a:pt x="1184214" y="0"/>
                </a:moveTo>
                <a:lnTo>
                  <a:pt x="9431265" y="0"/>
                </a:lnTo>
                <a:lnTo>
                  <a:pt x="9672921" y="319153"/>
                </a:lnTo>
                <a:cubicBezTo>
                  <a:pt x="10267232" y="1176475"/>
                  <a:pt x="10615477" y="2217308"/>
                  <a:pt x="10615477" y="3339477"/>
                </a:cubicBezTo>
                <a:cubicBezTo>
                  <a:pt x="10615477" y="4621958"/>
                  <a:pt x="10160627" y="5798202"/>
                  <a:pt x="9403449" y="6715693"/>
                </a:cubicBezTo>
                <a:lnTo>
                  <a:pt x="9274110" y="6858000"/>
                </a:lnTo>
                <a:lnTo>
                  <a:pt x="1341368" y="6858000"/>
                </a:lnTo>
                <a:lnTo>
                  <a:pt x="1212030" y="6715693"/>
                </a:lnTo>
                <a:cubicBezTo>
                  <a:pt x="454850" y="5798202"/>
                  <a:pt x="0" y="4621958"/>
                  <a:pt x="0" y="3339477"/>
                </a:cubicBezTo>
                <a:cubicBezTo>
                  <a:pt x="0" y="2217308"/>
                  <a:pt x="348244" y="1176475"/>
                  <a:pt x="942557" y="3191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 userDrawn="1"/>
        </p:nvSpPr>
        <p:spPr>
          <a:xfrm>
            <a:off x="1328112" y="-161926"/>
            <a:ext cx="9635651" cy="7181851"/>
          </a:xfrm>
          <a:custGeom>
            <a:avLst/>
            <a:gdLst>
              <a:gd name="connsiteX0" fmla="*/ 1534463 w 9201150"/>
              <a:gd name="connsiteY0" fmla="*/ 0 h 6857999"/>
              <a:gd name="connsiteX1" fmla="*/ 7666687 w 9201150"/>
              <a:gd name="connsiteY1" fmla="*/ 0 h 6857999"/>
              <a:gd name="connsiteX2" fmla="*/ 7693897 w 9201150"/>
              <a:gd name="connsiteY2" fmla="*/ 23570 h 6857999"/>
              <a:gd name="connsiteX3" fmla="*/ 9201150 w 9201150"/>
              <a:gd name="connsiteY3" fmla="*/ 3428999 h 6857999"/>
              <a:gd name="connsiteX4" fmla="*/ 7693898 w 9201150"/>
              <a:gd name="connsiteY4" fmla="*/ 6834428 h 6857999"/>
              <a:gd name="connsiteX5" fmla="*/ 7666686 w 9201150"/>
              <a:gd name="connsiteY5" fmla="*/ 6857999 h 6857999"/>
              <a:gd name="connsiteX6" fmla="*/ 1534464 w 9201150"/>
              <a:gd name="connsiteY6" fmla="*/ 6857999 h 6857999"/>
              <a:gd name="connsiteX7" fmla="*/ 1507253 w 9201150"/>
              <a:gd name="connsiteY7" fmla="*/ 6834428 h 6857999"/>
              <a:gd name="connsiteX8" fmla="*/ 0 w 9201150"/>
              <a:gd name="connsiteY8" fmla="*/ 3428999 h 6857999"/>
              <a:gd name="connsiteX9" fmla="*/ 1507253 w 9201150"/>
              <a:gd name="connsiteY9" fmla="*/ 2357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01150" h="6857999">
                <a:moveTo>
                  <a:pt x="1534463" y="0"/>
                </a:moveTo>
                <a:lnTo>
                  <a:pt x="7666687" y="0"/>
                </a:lnTo>
                <a:lnTo>
                  <a:pt x="7693897" y="23570"/>
                </a:lnTo>
                <a:cubicBezTo>
                  <a:pt x="8619834" y="865144"/>
                  <a:pt x="9201150" y="2079185"/>
                  <a:pt x="9201150" y="3428999"/>
                </a:cubicBezTo>
                <a:cubicBezTo>
                  <a:pt x="9201150" y="4778814"/>
                  <a:pt x="8619834" y="5992855"/>
                  <a:pt x="7693898" y="6834428"/>
                </a:cubicBezTo>
                <a:lnTo>
                  <a:pt x="7666686" y="6857999"/>
                </a:lnTo>
                <a:lnTo>
                  <a:pt x="1534464" y="6857999"/>
                </a:lnTo>
                <a:lnTo>
                  <a:pt x="1507253" y="6834428"/>
                </a:lnTo>
                <a:cubicBezTo>
                  <a:pt x="581316" y="5992855"/>
                  <a:pt x="0" y="4778814"/>
                  <a:pt x="0" y="3428999"/>
                </a:cubicBezTo>
                <a:cubicBezTo>
                  <a:pt x="0" y="2079185"/>
                  <a:pt x="581316" y="865144"/>
                  <a:pt x="1507253" y="23570"/>
                </a:cubicBezTo>
                <a:close/>
              </a:path>
            </a:pathLst>
          </a:cu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42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6.png"/><Relationship Id="rId7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мёд"/>
          <p:cNvGrpSpPr/>
          <p:nvPr/>
        </p:nvGrpSpPr>
        <p:grpSpPr>
          <a:xfrm>
            <a:off x="10152600" y="4574163"/>
            <a:ext cx="1810800" cy="1800000"/>
            <a:chOff x="7757991" y="1024043"/>
            <a:chExt cx="2028825" cy="2028825"/>
          </a:xfrm>
          <a:solidFill>
            <a:srgbClr val="8DDAF6"/>
          </a:solidFill>
        </p:grpSpPr>
        <p:sp>
          <p:nvSpPr>
            <p:cNvPr id="75" name="Овал 74"/>
            <p:cNvSpPr/>
            <p:nvPr/>
          </p:nvSpPr>
          <p:spPr>
            <a:xfrm>
              <a:off x="7757991" y="1024043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6" name="м" hidden="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73477" y="1359035"/>
              <a:ext cx="1295638" cy="135884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1" name="мёд"/>
          <p:cNvGrpSpPr/>
          <p:nvPr/>
        </p:nvGrpSpPr>
        <p:grpSpPr>
          <a:xfrm>
            <a:off x="10206600" y="2564763"/>
            <a:ext cx="1810800" cy="1800000"/>
            <a:chOff x="7757991" y="1024043"/>
            <a:chExt cx="2028825" cy="2028825"/>
          </a:xfrm>
          <a:solidFill>
            <a:srgbClr val="8DDAF6"/>
          </a:solidFill>
        </p:grpSpPr>
        <p:sp>
          <p:nvSpPr>
            <p:cNvPr id="72" name="Овал 71"/>
            <p:cNvSpPr/>
            <p:nvPr/>
          </p:nvSpPr>
          <p:spPr>
            <a:xfrm>
              <a:off x="7757991" y="1024043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3" name="м" hidden="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73477" y="1359035"/>
              <a:ext cx="1295638" cy="13588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0032000" y="0"/>
            <a:ext cx="2160000" cy="2160000"/>
          </a:xfrm>
          <a:custGeom>
            <a:avLst/>
            <a:gdLst>
              <a:gd name="connsiteX0" fmla="*/ 81281 w 2857500"/>
              <a:gd name="connsiteY0" fmla="*/ 0 h 2743200"/>
              <a:gd name="connsiteX1" fmla="*/ 2857500 w 2857500"/>
              <a:gd name="connsiteY1" fmla="*/ 0 h 2743200"/>
              <a:gd name="connsiteX2" fmla="*/ 2857500 w 2857500"/>
              <a:gd name="connsiteY2" fmla="*/ 2626829 h 2743200"/>
              <a:gd name="connsiteX3" fmla="*/ 2805140 w 2857500"/>
              <a:gd name="connsiteY3" fmla="*/ 2645993 h 2743200"/>
              <a:gd name="connsiteX4" fmla="*/ 2162175 w 2857500"/>
              <a:gd name="connsiteY4" fmla="*/ 2743200 h 2743200"/>
              <a:gd name="connsiteX5" fmla="*/ 0 w 2857500"/>
              <a:gd name="connsiteY5" fmla="*/ 581025 h 2743200"/>
              <a:gd name="connsiteX6" fmla="*/ 43928 w 2857500"/>
              <a:gd name="connsiteY6" fmla="*/ 145272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500" h="2743200">
                <a:moveTo>
                  <a:pt x="81281" y="0"/>
                </a:moveTo>
                <a:lnTo>
                  <a:pt x="2857500" y="0"/>
                </a:lnTo>
                <a:lnTo>
                  <a:pt x="2857500" y="2626829"/>
                </a:lnTo>
                <a:lnTo>
                  <a:pt x="2805140" y="2645993"/>
                </a:lnTo>
                <a:cubicBezTo>
                  <a:pt x="2602027" y="2709168"/>
                  <a:pt x="2386076" y="2743200"/>
                  <a:pt x="2162175" y="2743200"/>
                </a:cubicBezTo>
                <a:cubicBezTo>
                  <a:pt x="968039" y="2743200"/>
                  <a:pt x="0" y="1775161"/>
                  <a:pt x="0" y="581025"/>
                </a:cubicBezTo>
                <a:cubicBezTo>
                  <a:pt x="0" y="431758"/>
                  <a:pt x="15126" y="286024"/>
                  <a:pt x="43928" y="145272"/>
                </a:cubicBezTo>
                <a:close/>
              </a:path>
            </a:pathLst>
          </a:custGeom>
          <a:solidFill>
            <a:srgbClr val="8D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9924000" y="0"/>
            <a:ext cx="2268000" cy="2268000"/>
          </a:xfrm>
          <a:custGeom>
            <a:avLst/>
            <a:gdLst>
              <a:gd name="connsiteX0" fmla="*/ 81281 w 2857500"/>
              <a:gd name="connsiteY0" fmla="*/ 0 h 2743200"/>
              <a:gd name="connsiteX1" fmla="*/ 2857500 w 2857500"/>
              <a:gd name="connsiteY1" fmla="*/ 0 h 2743200"/>
              <a:gd name="connsiteX2" fmla="*/ 2857500 w 2857500"/>
              <a:gd name="connsiteY2" fmla="*/ 2626829 h 2743200"/>
              <a:gd name="connsiteX3" fmla="*/ 2805140 w 2857500"/>
              <a:gd name="connsiteY3" fmla="*/ 2645993 h 2743200"/>
              <a:gd name="connsiteX4" fmla="*/ 2162175 w 2857500"/>
              <a:gd name="connsiteY4" fmla="*/ 2743200 h 2743200"/>
              <a:gd name="connsiteX5" fmla="*/ 0 w 2857500"/>
              <a:gd name="connsiteY5" fmla="*/ 581025 h 2743200"/>
              <a:gd name="connsiteX6" fmla="*/ 43928 w 2857500"/>
              <a:gd name="connsiteY6" fmla="*/ 145272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500" h="2743200">
                <a:moveTo>
                  <a:pt x="81281" y="0"/>
                </a:moveTo>
                <a:lnTo>
                  <a:pt x="2857500" y="0"/>
                </a:lnTo>
                <a:lnTo>
                  <a:pt x="2857500" y="2626829"/>
                </a:lnTo>
                <a:lnTo>
                  <a:pt x="2805140" y="2645993"/>
                </a:lnTo>
                <a:cubicBezTo>
                  <a:pt x="2602027" y="2709168"/>
                  <a:pt x="2386076" y="2743200"/>
                  <a:pt x="2162175" y="2743200"/>
                </a:cubicBezTo>
                <a:cubicBezTo>
                  <a:pt x="968039" y="2743200"/>
                  <a:pt x="0" y="1775161"/>
                  <a:pt x="0" y="581025"/>
                </a:cubicBezTo>
                <a:cubicBezTo>
                  <a:pt x="0" y="431758"/>
                  <a:pt x="15126" y="286024"/>
                  <a:pt x="43928" y="145272"/>
                </a:cubicBezTo>
                <a:close/>
              </a:path>
            </a:pathLst>
          </a:custGeom>
          <a:noFill/>
          <a:ln>
            <a:solidFill>
              <a:srgbClr val="8DDAF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" y="1989138"/>
            <a:ext cx="3097401" cy="4868862"/>
          </a:xfrm>
          <a:custGeom>
            <a:avLst/>
            <a:gdLst>
              <a:gd name="connsiteX0" fmla="*/ 408445 w 3097401"/>
              <a:gd name="connsiteY0" fmla="*/ 0 h 4868862"/>
              <a:gd name="connsiteX1" fmla="*/ 3097401 w 3097401"/>
              <a:gd name="connsiteY1" fmla="*/ 2688956 h 4868862"/>
              <a:gd name="connsiteX2" fmla="*/ 2118871 w 3097401"/>
              <a:gd name="connsiteY2" fmla="*/ 4763885 h 4868862"/>
              <a:gd name="connsiteX3" fmla="*/ 1978487 w 3097401"/>
              <a:gd name="connsiteY3" fmla="*/ 4868862 h 4868862"/>
              <a:gd name="connsiteX4" fmla="*/ 0 w 3097401"/>
              <a:gd name="connsiteY4" fmla="*/ 4868862 h 4868862"/>
              <a:gd name="connsiteX5" fmla="*/ 0 w 3097401"/>
              <a:gd name="connsiteY5" fmla="*/ 34260 h 4868862"/>
              <a:gd name="connsiteX6" fmla="*/ 133515 w 3097401"/>
              <a:gd name="connsiteY6" fmla="*/ 13883 h 4868862"/>
              <a:gd name="connsiteX7" fmla="*/ 408445 w 3097401"/>
              <a:gd name="connsiteY7" fmla="*/ 0 h 486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7401" h="4868862">
                <a:moveTo>
                  <a:pt x="408445" y="0"/>
                </a:moveTo>
                <a:cubicBezTo>
                  <a:pt x="1893514" y="0"/>
                  <a:pt x="3097401" y="1203887"/>
                  <a:pt x="3097401" y="2688956"/>
                </a:cubicBezTo>
                <a:cubicBezTo>
                  <a:pt x="3097401" y="3524308"/>
                  <a:pt x="2716484" y="4270691"/>
                  <a:pt x="2118871" y="4763885"/>
                </a:cubicBezTo>
                <a:lnTo>
                  <a:pt x="1978487" y="4868862"/>
                </a:lnTo>
                <a:lnTo>
                  <a:pt x="0" y="4868862"/>
                </a:lnTo>
                <a:lnTo>
                  <a:pt x="0" y="34260"/>
                </a:lnTo>
                <a:lnTo>
                  <a:pt x="133515" y="13883"/>
                </a:lnTo>
                <a:cubicBezTo>
                  <a:pt x="223910" y="4703"/>
                  <a:pt x="315629" y="0"/>
                  <a:pt x="408445" y="0"/>
                </a:cubicBezTo>
                <a:close/>
              </a:path>
            </a:pathLst>
          </a:custGeom>
          <a:solidFill>
            <a:srgbClr val="8D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-133350" y="1768409"/>
            <a:ext cx="3362805" cy="5286056"/>
          </a:xfrm>
          <a:custGeom>
            <a:avLst/>
            <a:gdLst>
              <a:gd name="connsiteX0" fmla="*/ 408445 w 3097401"/>
              <a:gd name="connsiteY0" fmla="*/ 0 h 4868862"/>
              <a:gd name="connsiteX1" fmla="*/ 3097401 w 3097401"/>
              <a:gd name="connsiteY1" fmla="*/ 2688956 h 4868862"/>
              <a:gd name="connsiteX2" fmla="*/ 2118871 w 3097401"/>
              <a:gd name="connsiteY2" fmla="*/ 4763885 h 4868862"/>
              <a:gd name="connsiteX3" fmla="*/ 1978487 w 3097401"/>
              <a:gd name="connsiteY3" fmla="*/ 4868862 h 4868862"/>
              <a:gd name="connsiteX4" fmla="*/ 0 w 3097401"/>
              <a:gd name="connsiteY4" fmla="*/ 4868862 h 4868862"/>
              <a:gd name="connsiteX5" fmla="*/ 0 w 3097401"/>
              <a:gd name="connsiteY5" fmla="*/ 34260 h 4868862"/>
              <a:gd name="connsiteX6" fmla="*/ 133515 w 3097401"/>
              <a:gd name="connsiteY6" fmla="*/ 13883 h 4868862"/>
              <a:gd name="connsiteX7" fmla="*/ 408445 w 3097401"/>
              <a:gd name="connsiteY7" fmla="*/ 0 h 486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7401" h="4868862">
                <a:moveTo>
                  <a:pt x="408445" y="0"/>
                </a:moveTo>
                <a:cubicBezTo>
                  <a:pt x="1893514" y="0"/>
                  <a:pt x="3097401" y="1203887"/>
                  <a:pt x="3097401" y="2688956"/>
                </a:cubicBezTo>
                <a:cubicBezTo>
                  <a:pt x="3097401" y="3524308"/>
                  <a:pt x="2716484" y="4270691"/>
                  <a:pt x="2118871" y="4763885"/>
                </a:cubicBezTo>
                <a:lnTo>
                  <a:pt x="1978487" y="4868862"/>
                </a:lnTo>
                <a:lnTo>
                  <a:pt x="0" y="4868862"/>
                </a:lnTo>
                <a:lnTo>
                  <a:pt x="0" y="34260"/>
                </a:lnTo>
                <a:lnTo>
                  <a:pt x="133515" y="13883"/>
                </a:lnTo>
                <a:cubicBezTo>
                  <a:pt x="223910" y="4703"/>
                  <a:pt x="315629" y="0"/>
                  <a:pt x="408445" y="0"/>
                </a:cubicBezTo>
                <a:close/>
              </a:path>
            </a:pathLst>
          </a:custGeom>
          <a:noFill/>
          <a:ln>
            <a:solidFill>
              <a:srgbClr val="8DDAF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83" y="1989137"/>
            <a:ext cx="3840423" cy="473948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4438" y="2897307"/>
            <a:ext cx="1515562" cy="134431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558" y="4982998"/>
            <a:ext cx="1524000" cy="885825"/>
          </a:xfrm>
          <a:prstGeom prst="rect">
            <a:avLst/>
          </a:prstGeom>
        </p:spPr>
      </p:pic>
      <p:grpSp>
        <p:nvGrpSpPr>
          <p:cNvPr id="33" name="Группа 32"/>
          <p:cNvGrpSpPr/>
          <p:nvPr/>
        </p:nvGrpSpPr>
        <p:grpSpPr>
          <a:xfrm>
            <a:off x="4527009" y="3464763"/>
            <a:ext cx="5281530" cy="641400"/>
            <a:chOff x="4424242" y="3392376"/>
            <a:chExt cx="5281530" cy="641400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4776433" y="3500376"/>
              <a:ext cx="4579989" cy="533400"/>
              <a:chOff x="4776433" y="3500376"/>
              <a:chExt cx="4579989" cy="533400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4776433" y="3500376"/>
                <a:ext cx="2523357" cy="533400"/>
                <a:chOff x="4776433" y="3500376"/>
                <a:chExt cx="2523357" cy="533400"/>
              </a:xfrm>
            </p:grpSpPr>
            <p:cxnSp>
              <p:nvCxnSpPr>
                <p:cNvPr id="16" name="Соединительная линия уступом 15"/>
                <p:cNvCxnSpPr/>
                <p:nvPr/>
              </p:nvCxnSpPr>
              <p:spPr>
                <a:xfrm>
                  <a:off x="4776433" y="3500376"/>
                  <a:ext cx="933450" cy="533400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Соединительная линия уступом 18"/>
                <p:cNvCxnSpPr/>
                <p:nvPr/>
              </p:nvCxnSpPr>
              <p:spPr>
                <a:xfrm flipV="1">
                  <a:off x="5299540" y="3500376"/>
                  <a:ext cx="933450" cy="533400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Соединительная линия уступом 19"/>
                <p:cNvCxnSpPr/>
                <p:nvPr/>
              </p:nvCxnSpPr>
              <p:spPr>
                <a:xfrm>
                  <a:off x="5843233" y="3500376"/>
                  <a:ext cx="933450" cy="533400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Соединительная линия уступом 20"/>
                <p:cNvCxnSpPr/>
                <p:nvPr/>
              </p:nvCxnSpPr>
              <p:spPr>
                <a:xfrm flipV="1">
                  <a:off x="6366340" y="3500376"/>
                  <a:ext cx="933450" cy="533400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>
                <a:off x="6833065" y="3500376"/>
                <a:ext cx="2523357" cy="533400"/>
                <a:chOff x="4776433" y="3500376"/>
                <a:chExt cx="2523357" cy="533400"/>
              </a:xfrm>
            </p:grpSpPr>
            <p:cxnSp>
              <p:nvCxnSpPr>
                <p:cNvPr id="25" name="Соединительная линия уступом 24"/>
                <p:cNvCxnSpPr/>
                <p:nvPr/>
              </p:nvCxnSpPr>
              <p:spPr>
                <a:xfrm>
                  <a:off x="4776433" y="3500376"/>
                  <a:ext cx="933450" cy="533400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Соединительная линия уступом 25"/>
                <p:cNvCxnSpPr/>
                <p:nvPr/>
              </p:nvCxnSpPr>
              <p:spPr>
                <a:xfrm flipV="1">
                  <a:off x="5299540" y="3500376"/>
                  <a:ext cx="933450" cy="533400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Соединительная линия уступом 26"/>
                <p:cNvCxnSpPr/>
                <p:nvPr/>
              </p:nvCxnSpPr>
              <p:spPr>
                <a:xfrm>
                  <a:off x="5843233" y="3500376"/>
                  <a:ext cx="933450" cy="533400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Соединительная линия уступом 27"/>
                <p:cNvCxnSpPr/>
                <p:nvPr/>
              </p:nvCxnSpPr>
              <p:spPr>
                <a:xfrm flipV="1">
                  <a:off x="6366340" y="3500376"/>
                  <a:ext cx="933450" cy="533400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" name="Равнобедренный треугольник 29"/>
            <p:cNvSpPr/>
            <p:nvPr/>
          </p:nvSpPr>
          <p:spPr>
            <a:xfrm rot="5400000">
              <a:off x="9489772" y="3392376"/>
              <a:ext cx="216000" cy="216000"/>
            </a:xfrm>
            <a:prstGeom prst="triangle">
              <a:avLst/>
            </a:prstGeom>
            <a:solidFill>
              <a:srgbClr val="A811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/>
            <p:cNvSpPr/>
            <p:nvPr/>
          </p:nvSpPr>
          <p:spPr>
            <a:xfrm rot="16200000" flipH="1">
              <a:off x="4424242" y="3392376"/>
              <a:ext cx="216000" cy="216000"/>
            </a:xfrm>
            <a:prstGeom prst="triangle">
              <a:avLst/>
            </a:prstGeom>
            <a:solidFill>
              <a:srgbClr val="A811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4493901" y="5024163"/>
            <a:ext cx="5227222" cy="900000"/>
            <a:chOff x="4472858" y="4633911"/>
            <a:chExt cx="5227222" cy="900000"/>
          </a:xfrm>
        </p:grpSpPr>
        <p:sp>
          <p:nvSpPr>
            <p:cNvPr id="36" name="Равнобедренный треугольник 35"/>
            <p:cNvSpPr/>
            <p:nvPr/>
          </p:nvSpPr>
          <p:spPr>
            <a:xfrm rot="5400000">
              <a:off x="9484080" y="4991849"/>
              <a:ext cx="216000" cy="216000"/>
            </a:xfrm>
            <a:prstGeom prst="triangle">
              <a:avLst/>
            </a:prstGeom>
            <a:solidFill>
              <a:srgbClr val="A811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Равнобедренный треугольник 36"/>
            <p:cNvSpPr/>
            <p:nvPr/>
          </p:nvSpPr>
          <p:spPr>
            <a:xfrm flipH="1">
              <a:off x="4472858" y="5317911"/>
              <a:ext cx="216000" cy="216000"/>
            </a:xfrm>
            <a:prstGeom prst="triangle">
              <a:avLst/>
            </a:prstGeom>
            <a:solidFill>
              <a:srgbClr val="A811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8" name="Группа 67"/>
            <p:cNvGrpSpPr/>
            <p:nvPr/>
          </p:nvGrpSpPr>
          <p:grpSpPr>
            <a:xfrm>
              <a:off x="4592564" y="4633911"/>
              <a:ext cx="4511704" cy="900000"/>
              <a:chOff x="5143269" y="495300"/>
              <a:chExt cx="4511704" cy="900000"/>
            </a:xfrm>
          </p:grpSpPr>
          <p:sp>
            <p:nvSpPr>
              <p:cNvPr id="63" name="Дуга 62"/>
              <p:cNvSpPr/>
              <p:nvPr/>
            </p:nvSpPr>
            <p:spPr>
              <a:xfrm rot="16200000">
                <a:off x="6057900" y="495300"/>
                <a:ext cx="900000" cy="900000"/>
              </a:xfrm>
              <a:prstGeom prst="arc">
                <a:avLst>
                  <a:gd name="adj1" fmla="val 16200000"/>
                  <a:gd name="adj2" fmla="val 5254663"/>
                </a:avLst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Дуга 63"/>
              <p:cNvSpPr/>
              <p:nvPr/>
            </p:nvSpPr>
            <p:spPr>
              <a:xfrm rot="16200000">
                <a:off x="6957900" y="495300"/>
                <a:ext cx="900000" cy="900000"/>
              </a:xfrm>
              <a:prstGeom prst="arc">
                <a:avLst>
                  <a:gd name="adj1" fmla="val 16200000"/>
                  <a:gd name="adj2" fmla="val 5254663"/>
                </a:avLst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Дуга 64"/>
              <p:cNvSpPr/>
              <p:nvPr/>
            </p:nvSpPr>
            <p:spPr>
              <a:xfrm rot="16200000">
                <a:off x="7854973" y="495300"/>
                <a:ext cx="900000" cy="900000"/>
              </a:xfrm>
              <a:prstGeom prst="arc">
                <a:avLst>
                  <a:gd name="adj1" fmla="val 16200000"/>
                  <a:gd name="adj2" fmla="val 5254663"/>
                </a:avLst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Дуга 65"/>
              <p:cNvSpPr/>
              <p:nvPr/>
            </p:nvSpPr>
            <p:spPr>
              <a:xfrm rot="16200000">
                <a:off x="8754973" y="495300"/>
                <a:ext cx="900000" cy="900000"/>
              </a:xfrm>
              <a:prstGeom prst="arc">
                <a:avLst>
                  <a:gd name="adj1" fmla="val 16200000"/>
                  <a:gd name="adj2" fmla="val 5254663"/>
                </a:avLst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Дуга 66"/>
              <p:cNvSpPr/>
              <p:nvPr/>
            </p:nvSpPr>
            <p:spPr>
              <a:xfrm rot="16200000">
                <a:off x="5143269" y="495300"/>
                <a:ext cx="900000" cy="900000"/>
              </a:xfrm>
              <a:prstGeom prst="arc">
                <a:avLst>
                  <a:gd name="adj1" fmla="val 16200000"/>
                  <a:gd name="adj2" fmla="val 5254663"/>
                </a:avLst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70" name="Прямая соединительная линия 69"/>
            <p:cNvCxnSpPr>
              <a:endCxn id="36" idx="3"/>
            </p:cNvCxnSpPr>
            <p:nvPr/>
          </p:nvCxnSpPr>
          <p:spPr>
            <a:xfrm>
              <a:off x="9104268" y="5083910"/>
              <a:ext cx="379812" cy="1593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2402153" y="92845"/>
            <a:ext cx="738769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>
                <a:solidFill>
                  <a:srgbClr val="A8117F"/>
                </a:solidFill>
                <a:latin typeface="Zubilo BlackCTT" panose="02000500000000000000" pitchFamily="2" charset="0"/>
              </a:rPr>
              <a:t>КТО</a:t>
            </a:r>
            <a:r>
              <a:rPr lang="ru-RU" sz="4000" dirty="0" smtClean="0">
                <a:latin typeface="Zubilo BlackCTT" panose="02000500000000000000" pitchFamily="2" charset="0"/>
              </a:rPr>
              <a:t> 	</a:t>
            </a:r>
          </a:p>
          <a:p>
            <a:pPr indent="1162050"/>
            <a:r>
              <a:rPr lang="ru-RU" sz="8000" dirty="0" smtClean="0">
                <a:solidFill>
                  <a:srgbClr val="8DDAF6"/>
                </a:solidFill>
                <a:latin typeface="Zubilo BlackCTT" panose="02000500000000000000" pitchFamily="2" charset="0"/>
              </a:rPr>
              <a:t>ЧТО</a:t>
            </a:r>
            <a:r>
              <a:rPr lang="ru-RU" sz="8000" dirty="0" smtClean="0">
                <a:latin typeface="Zubilo BlackCTT" panose="02000500000000000000" pitchFamily="2" charset="0"/>
              </a:rPr>
              <a:t> </a:t>
            </a:r>
            <a:r>
              <a:rPr lang="ru-RU" sz="8000" dirty="0" smtClean="0">
                <a:solidFill>
                  <a:srgbClr val="A8117F"/>
                </a:solidFill>
                <a:latin typeface="Zubilo BlackCTT" panose="02000500000000000000" pitchFamily="2" charset="0"/>
              </a:rPr>
              <a:t>ЕСТ ?</a:t>
            </a:r>
            <a:endParaRPr lang="ru-RU" sz="8000" dirty="0">
              <a:solidFill>
                <a:srgbClr val="A8117F"/>
              </a:solidFill>
              <a:latin typeface="Zubilo BlackCT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0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медведь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714" y="1538084"/>
            <a:ext cx="2817386" cy="4977016"/>
          </a:xfrm>
          <a:prstGeom prst="rect">
            <a:avLst/>
          </a:prstGeom>
        </p:spPr>
      </p:pic>
      <p:pic>
        <p:nvPicPr>
          <p:cNvPr id="7" name="?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22759">
            <a:off x="2730905" y="362542"/>
            <a:ext cx="672287" cy="1131150"/>
          </a:xfrm>
          <a:prstGeom prst="rect">
            <a:avLst/>
          </a:prstGeom>
        </p:spPr>
      </p:pic>
      <p:pic>
        <p:nvPicPr>
          <p:cNvPr id="8" name="?"/>
          <p:cNvPicPr>
            <a:picLocks noChangeAspect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400191">
            <a:off x="3305802" y="1204545"/>
            <a:ext cx="396471" cy="667079"/>
          </a:xfrm>
          <a:prstGeom prst="rect">
            <a:avLst/>
          </a:prstGeom>
        </p:spPr>
      </p:pic>
      <p:pic>
        <p:nvPicPr>
          <p:cNvPr id="9" name="бочонок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7778" y="4209336"/>
            <a:ext cx="1949347" cy="2044437"/>
          </a:xfrm>
          <a:prstGeom prst="rect">
            <a:avLst/>
          </a:prstGeom>
        </p:spPr>
      </p:pic>
      <p:grpSp>
        <p:nvGrpSpPr>
          <p:cNvPr id="15" name="мёд"/>
          <p:cNvGrpSpPr/>
          <p:nvPr/>
        </p:nvGrpSpPr>
        <p:grpSpPr>
          <a:xfrm>
            <a:off x="7963053" y="1862497"/>
            <a:ext cx="1810800" cy="1800000"/>
            <a:chOff x="7757991" y="1024043"/>
            <a:chExt cx="2028825" cy="2028825"/>
          </a:xfrm>
          <a:solidFill>
            <a:srgbClr val="8DDAF6"/>
          </a:solidFill>
        </p:grpSpPr>
        <p:sp>
          <p:nvSpPr>
            <p:cNvPr id="13" name="Овал 12"/>
            <p:cNvSpPr/>
            <p:nvPr/>
          </p:nvSpPr>
          <p:spPr>
            <a:xfrm>
              <a:off x="7757991" y="1024043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" name="м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73477" y="1359035"/>
              <a:ext cx="1295638" cy="135884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" name="кость"/>
          <p:cNvGrpSpPr/>
          <p:nvPr/>
        </p:nvGrpSpPr>
        <p:grpSpPr>
          <a:xfrm>
            <a:off x="5726590" y="1862497"/>
            <a:ext cx="1810800" cy="1800000"/>
            <a:chOff x="4983029" y="1024043"/>
            <a:chExt cx="2028825" cy="2028825"/>
          </a:xfrm>
          <a:solidFill>
            <a:srgbClr val="8DDAF6"/>
          </a:solidFill>
        </p:grpSpPr>
        <p:sp>
          <p:nvSpPr>
            <p:cNvPr id="11" name="Овал 10"/>
            <p:cNvSpPr/>
            <p:nvPr/>
          </p:nvSpPr>
          <p:spPr>
            <a:xfrm>
              <a:off x="4983029" y="1024043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к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17834" y="1551161"/>
              <a:ext cx="1759216" cy="97458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" name="хлеб"/>
          <p:cNvGrpSpPr>
            <a:grpSpLocks noChangeAspect="1"/>
          </p:cNvGrpSpPr>
          <p:nvPr/>
        </p:nvGrpSpPr>
        <p:grpSpPr>
          <a:xfrm>
            <a:off x="5693346" y="3861370"/>
            <a:ext cx="1811833" cy="1800000"/>
            <a:chOff x="4946362" y="3087938"/>
            <a:chExt cx="2028825" cy="2028825"/>
          </a:xfrm>
          <a:solidFill>
            <a:srgbClr val="8DDAF6"/>
          </a:solidFill>
        </p:grpSpPr>
        <p:sp>
          <p:nvSpPr>
            <p:cNvPr id="14" name="Овал 13"/>
            <p:cNvSpPr/>
            <p:nvPr/>
          </p:nvSpPr>
          <p:spPr>
            <a:xfrm>
              <a:off x="4946362" y="3087938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х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12773" y="3496116"/>
              <a:ext cx="1296000" cy="1198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" name="лист"/>
          <p:cNvGrpSpPr/>
          <p:nvPr/>
        </p:nvGrpSpPr>
        <p:grpSpPr>
          <a:xfrm>
            <a:off x="7963053" y="3861370"/>
            <a:ext cx="1810800" cy="1800000"/>
            <a:chOff x="7757992" y="3087938"/>
            <a:chExt cx="2028825" cy="2028825"/>
          </a:xfrm>
          <a:solidFill>
            <a:srgbClr val="8DDAF6"/>
          </a:solidFill>
        </p:grpSpPr>
        <p:sp>
          <p:nvSpPr>
            <p:cNvPr id="12" name="Овал 11"/>
            <p:cNvSpPr/>
            <p:nvPr/>
          </p:nvSpPr>
          <p:spPr>
            <a:xfrm>
              <a:off x="7757992" y="3087938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л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78335" y="3558723"/>
              <a:ext cx="1685924" cy="107358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3" name="КРЕСТИК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0568" y="1846387"/>
            <a:ext cx="1312572" cy="1640715"/>
          </a:xfrm>
          <a:prstGeom prst="rect">
            <a:avLst/>
          </a:prstGeom>
        </p:spPr>
      </p:pic>
      <p:pic>
        <p:nvPicPr>
          <p:cNvPr id="34" name="КРЕСТИК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5704" y="3861370"/>
            <a:ext cx="1312572" cy="1640715"/>
          </a:xfrm>
          <a:prstGeom prst="rect">
            <a:avLst/>
          </a:prstGeom>
        </p:spPr>
      </p:pic>
      <p:pic>
        <p:nvPicPr>
          <p:cNvPr id="35" name="РКРЕСТИК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0253" y="3861369"/>
            <a:ext cx="1312572" cy="1640715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5219700" y="1471450"/>
            <a:ext cx="52006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solidFill>
                  <a:srgbClr val="A8117F"/>
                </a:solidFill>
                <a:latin typeface="Zubilo BlackCTT" panose="02000500000000000000" pitchFamily="2" charset="0"/>
              </a:rPr>
              <a:t>МИШКА</a:t>
            </a:r>
            <a:r>
              <a:rPr lang="ru-RU" sz="8800" dirty="0" smtClean="0">
                <a:latin typeface="Zubilo BlackCTT" panose="02000500000000000000" pitchFamily="2" charset="0"/>
              </a:rPr>
              <a:t> </a:t>
            </a:r>
          </a:p>
          <a:p>
            <a:pPr algn="ctr"/>
            <a:r>
              <a:rPr lang="ru-RU" sz="8800" dirty="0" smtClean="0">
                <a:solidFill>
                  <a:srgbClr val="00B0F0"/>
                </a:solidFill>
                <a:latin typeface="Zubilo BlackCTT" panose="02000500000000000000" pitchFamily="2" charset="0"/>
              </a:rPr>
              <a:t>ЛЮБИТ </a:t>
            </a:r>
          </a:p>
          <a:p>
            <a:pPr algn="ctr"/>
            <a:r>
              <a:rPr lang="ru-RU" sz="8800" dirty="0" smtClean="0">
                <a:solidFill>
                  <a:srgbClr val="00B0F0"/>
                </a:solidFill>
                <a:latin typeface="Zubilo BlackCTT" panose="02000500000000000000" pitchFamily="2" charset="0"/>
              </a:rPr>
              <a:t>МЁД</a:t>
            </a:r>
            <a:endParaRPr lang="ru-RU" sz="8800" dirty="0">
              <a:solidFill>
                <a:srgbClr val="00B0F0"/>
              </a:solidFill>
              <a:latin typeface="Zubilo BlackCT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0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ЛЕВ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1968328"/>
            <a:ext cx="3870297" cy="4522190"/>
          </a:xfrm>
          <a:prstGeom prst="rect">
            <a:avLst/>
          </a:prstGeom>
        </p:spPr>
      </p:pic>
      <p:pic>
        <p:nvPicPr>
          <p:cNvPr id="7" name="?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22759">
            <a:off x="2730905" y="362542"/>
            <a:ext cx="672287" cy="1131150"/>
          </a:xfrm>
          <a:prstGeom prst="rect">
            <a:avLst/>
          </a:prstGeom>
        </p:spPr>
      </p:pic>
      <p:pic>
        <p:nvPicPr>
          <p:cNvPr id="8" name="?"/>
          <p:cNvPicPr>
            <a:picLocks noChangeAspect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400191">
            <a:off x="3305802" y="1204545"/>
            <a:ext cx="396471" cy="667079"/>
          </a:xfrm>
          <a:prstGeom prst="rect">
            <a:avLst/>
          </a:prstGeom>
        </p:spPr>
      </p:pic>
      <p:pic>
        <p:nvPicPr>
          <p:cNvPr id="9" name="КУСОК МЯС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5462" y="4959195"/>
            <a:ext cx="2447882" cy="1531323"/>
          </a:xfrm>
          <a:prstGeom prst="rect">
            <a:avLst/>
          </a:prstGeom>
        </p:spPr>
      </p:pic>
      <p:grpSp>
        <p:nvGrpSpPr>
          <p:cNvPr id="15" name="ПЕРЕЦ"/>
          <p:cNvGrpSpPr/>
          <p:nvPr/>
        </p:nvGrpSpPr>
        <p:grpSpPr>
          <a:xfrm>
            <a:off x="7963053" y="1862497"/>
            <a:ext cx="1810800" cy="1800000"/>
            <a:chOff x="7757991" y="1024043"/>
            <a:chExt cx="2028825" cy="2028825"/>
          </a:xfrm>
          <a:solidFill>
            <a:srgbClr val="8DDAF6"/>
          </a:solidFill>
        </p:grpSpPr>
        <p:sp>
          <p:nvSpPr>
            <p:cNvPr id="13" name="Овал 12"/>
            <p:cNvSpPr/>
            <p:nvPr/>
          </p:nvSpPr>
          <p:spPr>
            <a:xfrm>
              <a:off x="7757991" y="1024043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" name="м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42006" y="1151428"/>
              <a:ext cx="1319398" cy="167573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" name="кость"/>
          <p:cNvGrpSpPr/>
          <p:nvPr/>
        </p:nvGrpSpPr>
        <p:grpSpPr>
          <a:xfrm>
            <a:off x="5726590" y="1862497"/>
            <a:ext cx="1810800" cy="1800000"/>
            <a:chOff x="4983029" y="1024043"/>
            <a:chExt cx="2028825" cy="2028825"/>
          </a:xfrm>
          <a:solidFill>
            <a:srgbClr val="8DDAF6"/>
          </a:solidFill>
        </p:grpSpPr>
        <p:sp>
          <p:nvSpPr>
            <p:cNvPr id="11" name="Овал 10"/>
            <p:cNvSpPr/>
            <p:nvPr/>
          </p:nvSpPr>
          <p:spPr>
            <a:xfrm>
              <a:off x="4983029" y="1024043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к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17834" y="1551161"/>
              <a:ext cx="1759216" cy="97458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" name="МОЛОКО"/>
          <p:cNvGrpSpPr>
            <a:grpSpLocks noChangeAspect="1"/>
          </p:cNvGrpSpPr>
          <p:nvPr/>
        </p:nvGrpSpPr>
        <p:grpSpPr>
          <a:xfrm>
            <a:off x="5693346" y="3861370"/>
            <a:ext cx="1811833" cy="1800000"/>
            <a:chOff x="4946362" y="3087938"/>
            <a:chExt cx="2028825" cy="2028825"/>
          </a:xfrm>
          <a:solidFill>
            <a:srgbClr val="8DDAF6"/>
          </a:solidFill>
        </p:grpSpPr>
        <p:sp>
          <p:nvSpPr>
            <p:cNvPr id="14" name="Овал 13"/>
            <p:cNvSpPr/>
            <p:nvPr/>
          </p:nvSpPr>
          <p:spPr>
            <a:xfrm>
              <a:off x="4946362" y="3087938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х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72596" y="3669315"/>
              <a:ext cx="1750126" cy="85240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" name="МЯСО"/>
          <p:cNvGrpSpPr/>
          <p:nvPr/>
        </p:nvGrpSpPr>
        <p:grpSpPr>
          <a:xfrm>
            <a:off x="7963053" y="3861370"/>
            <a:ext cx="1810800" cy="1800000"/>
            <a:chOff x="7757992" y="3087938"/>
            <a:chExt cx="2028825" cy="2028825"/>
          </a:xfrm>
          <a:solidFill>
            <a:srgbClr val="8DDAF6"/>
          </a:solidFill>
        </p:grpSpPr>
        <p:sp>
          <p:nvSpPr>
            <p:cNvPr id="12" name="Овал 11"/>
            <p:cNvSpPr/>
            <p:nvPr/>
          </p:nvSpPr>
          <p:spPr>
            <a:xfrm>
              <a:off x="7757992" y="3087938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л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78335" y="3565020"/>
              <a:ext cx="1685924" cy="1060992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3" name="КРЕСТИК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0568" y="1850043"/>
            <a:ext cx="1312572" cy="1640715"/>
          </a:xfrm>
          <a:prstGeom prst="rect">
            <a:avLst/>
          </a:prstGeom>
        </p:spPr>
      </p:pic>
      <p:pic>
        <p:nvPicPr>
          <p:cNvPr id="22" name="КРЕСТИК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5704" y="3845720"/>
            <a:ext cx="1312572" cy="1640715"/>
          </a:xfrm>
          <a:prstGeom prst="rect">
            <a:avLst/>
          </a:prstGeom>
        </p:spPr>
      </p:pic>
      <p:pic>
        <p:nvPicPr>
          <p:cNvPr id="23" name="КРЕСТИК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1893" y="1900788"/>
            <a:ext cx="1312572" cy="164071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219700" y="1471450"/>
            <a:ext cx="52006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solidFill>
                  <a:srgbClr val="A8117F"/>
                </a:solidFill>
                <a:latin typeface="Zubilo BlackCTT" panose="02000500000000000000" pitchFamily="2" charset="0"/>
              </a:rPr>
              <a:t>ЛЕВ</a:t>
            </a:r>
            <a:r>
              <a:rPr lang="ru-RU" sz="8800" dirty="0" smtClean="0">
                <a:latin typeface="Zubilo BlackCTT" panose="02000500000000000000" pitchFamily="2" charset="0"/>
              </a:rPr>
              <a:t> </a:t>
            </a:r>
          </a:p>
          <a:p>
            <a:pPr algn="ctr"/>
            <a:r>
              <a:rPr lang="ru-RU" sz="8800" dirty="0" smtClean="0">
                <a:solidFill>
                  <a:srgbClr val="00B0F0"/>
                </a:solidFill>
                <a:latin typeface="Zubilo BlackCTT" panose="02000500000000000000" pitchFamily="2" charset="0"/>
              </a:rPr>
              <a:t>ЛЮБИТ </a:t>
            </a:r>
          </a:p>
          <a:p>
            <a:pPr algn="ctr"/>
            <a:r>
              <a:rPr lang="ru-RU" sz="8800" dirty="0" smtClean="0">
                <a:solidFill>
                  <a:srgbClr val="00B0F0"/>
                </a:solidFill>
                <a:latin typeface="Zubilo BlackCTT" panose="02000500000000000000" pitchFamily="2" charset="0"/>
              </a:rPr>
              <a:t>МЯСО</a:t>
            </a:r>
            <a:endParaRPr lang="ru-RU" sz="8800" dirty="0">
              <a:solidFill>
                <a:srgbClr val="00B0F0"/>
              </a:solidFill>
              <a:latin typeface="Zubilo BlackCT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05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ЕЗЪЯНА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2" y="1840486"/>
            <a:ext cx="3671571" cy="4780967"/>
          </a:xfrm>
          <a:prstGeom prst="rect">
            <a:avLst/>
          </a:prstGeom>
        </p:spPr>
      </p:pic>
      <p:pic>
        <p:nvPicPr>
          <p:cNvPr id="7" name="?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22759">
            <a:off x="2730905" y="362542"/>
            <a:ext cx="672287" cy="1131150"/>
          </a:xfrm>
          <a:prstGeom prst="rect">
            <a:avLst/>
          </a:prstGeom>
        </p:spPr>
      </p:pic>
      <p:pic>
        <p:nvPicPr>
          <p:cNvPr id="8" name="?"/>
          <p:cNvPicPr>
            <a:picLocks noChangeAspect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400191">
            <a:off x="3305802" y="1204545"/>
            <a:ext cx="396471" cy="667079"/>
          </a:xfrm>
          <a:prstGeom prst="rect">
            <a:avLst/>
          </a:prstGeom>
        </p:spPr>
      </p:pic>
      <p:pic>
        <p:nvPicPr>
          <p:cNvPr id="9" name="БАНАН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2366" y="4493855"/>
            <a:ext cx="2239415" cy="1888800"/>
          </a:xfrm>
          <a:prstGeom prst="rect">
            <a:avLst/>
          </a:prstGeom>
        </p:spPr>
      </p:pic>
      <p:grpSp>
        <p:nvGrpSpPr>
          <p:cNvPr id="15" name="ПЕРЕЦ"/>
          <p:cNvGrpSpPr/>
          <p:nvPr/>
        </p:nvGrpSpPr>
        <p:grpSpPr>
          <a:xfrm>
            <a:off x="7963053" y="1862497"/>
            <a:ext cx="1810800" cy="1800000"/>
            <a:chOff x="7757991" y="1024043"/>
            <a:chExt cx="2028825" cy="2028825"/>
          </a:xfrm>
          <a:solidFill>
            <a:srgbClr val="8DDAF6"/>
          </a:solidFill>
        </p:grpSpPr>
        <p:sp>
          <p:nvSpPr>
            <p:cNvPr id="13" name="Овал 12"/>
            <p:cNvSpPr/>
            <p:nvPr/>
          </p:nvSpPr>
          <p:spPr>
            <a:xfrm>
              <a:off x="7757991" y="1024043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" name="м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87994" y="1100237"/>
              <a:ext cx="1368818" cy="173850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" name="МОРКОВЬ"/>
          <p:cNvGrpSpPr/>
          <p:nvPr/>
        </p:nvGrpSpPr>
        <p:grpSpPr>
          <a:xfrm>
            <a:off x="5726590" y="1862497"/>
            <a:ext cx="1810800" cy="1800000"/>
            <a:chOff x="4983029" y="1024043"/>
            <a:chExt cx="2028825" cy="2028825"/>
          </a:xfrm>
          <a:solidFill>
            <a:srgbClr val="8DDAF6"/>
          </a:solidFill>
        </p:grpSpPr>
        <p:sp>
          <p:nvSpPr>
            <p:cNvPr id="11" name="Овал 10"/>
            <p:cNvSpPr/>
            <p:nvPr/>
          </p:nvSpPr>
          <p:spPr>
            <a:xfrm>
              <a:off x="4983029" y="1024043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к"/>
            <p:cNvPicPr>
              <a:picLocks noChangeAspect="1"/>
            </p:cNvPicPr>
            <p:nvPr/>
          </p:nvPicPr>
          <p:blipFill>
            <a:blip r:embed="rId7" cstate="email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42217" y="1221098"/>
              <a:ext cx="1671744" cy="149677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" name="БАНАН"/>
          <p:cNvGrpSpPr>
            <a:grpSpLocks noChangeAspect="1"/>
          </p:cNvGrpSpPr>
          <p:nvPr/>
        </p:nvGrpSpPr>
        <p:grpSpPr>
          <a:xfrm>
            <a:off x="5638184" y="3854855"/>
            <a:ext cx="1811833" cy="1800000"/>
            <a:chOff x="4972458" y="3087937"/>
            <a:chExt cx="2028825" cy="2028825"/>
          </a:xfrm>
          <a:solidFill>
            <a:srgbClr val="8DDAF6"/>
          </a:solidFill>
        </p:grpSpPr>
        <p:sp>
          <p:nvSpPr>
            <p:cNvPr id="14" name="Овал 13"/>
            <p:cNvSpPr/>
            <p:nvPr/>
          </p:nvSpPr>
          <p:spPr>
            <a:xfrm>
              <a:off x="4972458" y="3087937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х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71452" y="3337984"/>
              <a:ext cx="1714396" cy="145548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" name="ЯБЛОКО"/>
          <p:cNvGrpSpPr/>
          <p:nvPr/>
        </p:nvGrpSpPr>
        <p:grpSpPr>
          <a:xfrm>
            <a:off x="7963053" y="3861370"/>
            <a:ext cx="1810800" cy="1800000"/>
            <a:chOff x="7757992" y="3087938"/>
            <a:chExt cx="2028825" cy="2028825"/>
          </a:xfrm>
          <a:solidFill>
            <a:srgbClr val="8DDAF6"/>
          </a:solidFill>
        </p:grpSpPr>
        <p:sp>
          <p:nvSpPr>
            <p:cNvPr id="12" name="Овал 11"/>
            <p:cNvSpPr/>
            <p:nvPr/>
          </p:nvSpPr>
          <p:spPr>
            <a:xfrm>
              <a:off x="7757992" y="3087938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л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67897" y="3330642"/>
              <a:ext cx="1488916" cy="166929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3" name="КРЕСТИК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0568" y="1850043"/>
            <a:ext cx="1312572" cy="1640715"/>
          </a:xfrm>
          <a:prstGeom prst="rect">
            <a:avLst/>
          </a:prstGeom>
        </p:spPr>
      </p:pic>
      <p:pic>
        <p:nvPicPr>
          <p:cNvPr id="25" name="КРЕСТИК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0388" y="1862497"/>
            <a:ext cx="1312572" cy="1640715"/>
          </a:xfrm>
          <a:prstGeom prst="rect">
            <a:avLst/>
          </a:prstGeom>
        </p:spPr>
      </p:pic>
      <p:pic>
        <p:nvPicPr>
          <p:cNvPr id="29" name="КРЕСТИК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0409" y="3832609"/>
            <a:ext cx="1312572" cy="164071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4001967" y="1499871"/>
            <a:ext cx="68961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solidFill>
                  <a:srgbClr val="A8117F"/>
                </a:solidFill>
                <a:latin typeface="Zubilo BlackCTT" panose="02000500000000000000" pitchFamily="2" charset="0"/>
              </a:rPr>
              <a:t>ОБЕЗЪЯНА</a:t>
            </a:r>
            <a:r>
              <a:rPr lang="ru-RU" sz="8800" dirty="0" smtClean="0">
                <a:latin typeface="Zubilo BlackCTT" panose="02000500000000000000" pitchFamily="2" charset="0"/>
              </a:rPr>
              <a:t> </a:t>
            </a:r>
          </a:p>
          <a:p>
            <a:pPr algn="ctr"/>
            <a:r>
              <a:rPr lang="ru-RU" sz="8800" dirty="0" smtClean="0">
                <a:solidFill>
                  <a:srgbClr val="00B0F0"/>
                </a:solidFill>
                <a:latin typeface="Zubilo BlackCTT" panose="02000500000000000000" pitchFamily="2" charset="0"/>
              </a:rPr>
              <a:t>ЛЮБИТ </a:t>
            </a:r>
          </a:p>
          <a:p>
            <a:pPr algn="ctr"/>
            <a:r>
              <a:rPr lang="ru-RU" sz="8800" dirty="0" smtClean="0">
                <a:solidFill>
                  <a:srgbClr val="00B0F0"/>
                </a:solidFill>
                <a:latin typeface="Zubilo BlackCTT" panose="02000500000000000000" pitchFamily="2" charset="0"/>
              </a:rPr>
              <a:t>БАНАН</a:t>
            </a:r>
            <a:endParaRPr lang="ru-RU" sz="8800" dirty="0">
              <a:solidFill>
                <a:srgbClr val="00B0F0"/>
              </a:solidFill>
              <a:latin typeface="Zubilo BlackCT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3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ИНГВИН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2" y="1965419"/>
            <a:ext cx="3671571" cy="4531100"/>
          </a:xfrm>
          <a:prstGeom prst="rect">
            <a:avLst/>
          </a:prstGeom>
        </p:spPr>
      </p:pic>
      <p:pic>
        <p:nvPicPr>
          <p:cNvPr id="7" name="?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22759">
            <a:off x="2730905" y="362542"/>
            <a:ext cx="672287" cy="1131150"/>
          </a:xfrm>
          <a:prstGeom prst="rect">
            <a:avLst/>
          </a:prstGeom>
        </p:spPr>
      </p:pic>
      <p:pic>
        <p:nvPicPr>
          <p:cNvPr id="8" name="?"/>
          <p:cNvPicPr>
            <a:picLocks noChangeAspect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400191">
            <a:off x="3305802" y="1204545"/>
            <a:ext cx="396471" cy="667079"/>
          </a:xfrm>
          <a:prstGeom prst="rect">
            <a:avLst/>
          </a:prstGeom>
        </p:spPr>
      </p:pic>
      <p:pic>
        <p:nvPicPr>
          <p:cNvPr id="9" name="БОЛЬШАЯ РЫБ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89969">
            <a:off x="3169624" y="5022363"/>
            <a:ext cx="3271443" cy="1649701"/>
          </a:xfrm>
          <a:prstGeom prst="rect">
            <a:avLst/>
          </a:prstGeom>
        </p:spPr>
      </p:pic>
      <p:grpSp>
        <p:nvGrpSpPr>
          <p:cNvPr id="15" name="СЫР"/>
          <p:cNvGrpSpPr/>
          <p:nvPr/>
        </p:nvGrpSpPr>
        <p:grpSpPr>
          <a:xfrm>
            <a:off x="7963053" y="1862497"/>
            <a:ext cx="1810800" cy="1800000"/>
            <a:chOff x="7757991" y="1024043"/>
            <a:chExt cx="2028825" cy="2028825"/>
          </a:xfrm>
          <a:solidFill>
            <a:srgbClr val="8DDAF6"/>
          </a:solidFill>
        </p:grpSpPr>
        <p:sp>
          <p:nvSpPr>
            <p:cNvPr id="13" name="Овал 12"/>
            <p:cNvSpPr/>
            <p:nvPr/>
          </p:nvSpPr>
          <p:spPr>
            <a:xfrm>
              <a:off x="7757991" y="1024043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" name="м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22490" y="1321067"/>
              <a:ext cx="1653864" cy="147578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" name="ЧЕРВЯК"/>
          <p:cNvGrpSpPr/>
          <p:nvPr/>
        </p:nvGrpSpPr>
        <p:grpSpPr>
          <a:xfrm>
            <a:off x="5726590" y="1862497"/>
            <a:ext cx="1941925" cy="1800000"/>
            <a:chOff x="4983029" y="1024043"/>
            <a:chExt cx="2175738" cy="2028825"/>
          </a:xfrm>
          <a:solidFill>
            <a:srgbClr val="8DDAF6"/>
          </a:solidFill>
        </p:grpSpPr>
        <p:sp>
          <p:nvSpPr>
            <p:cNvPr id="11" name="Овал 10"/>
            <p:cNvSpPr/>
            <p:nvPr/>
          </p:nvSpPr>
          <p:spPr>
            <a:xfrm>
              <a:off x="4983029" y="1024043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к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13977" y="1541543"/>
              <a:ext cx="1944790" cy="113719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" name="МЯСО"/>
          <p:cNvGrpSpPr>
            <a:grpSpLocks noChangeAspect="1"/>
          </p:cNvGrpSpPr>
          <p:nvPr/>
        </p:nvGrpSpPr>
        <p:grpSpPr>
          <a:xfrm>
            <a:off x="5638184" y="3854855"/>
            <a:ext cx="1811833" cy="1800000"/>
            <a:chOff x="4972458" y="3087937"/>
            <a:chExt cx="2028825" cy="2028825"/>
          </a:xfrm>
          <a:solidFill>
            <a:srgbClr val="8DDAF6"/>
          </a:solidFill>
        </p:grpSpPr>
        <p:sp>
          <p:nvSpPr>
            <p:cNvPr id="14" name="Овал 13"/>
            <p:cNvSpPr/>
            <p:nvPr/>
          </p:nvSpPr>
          <p:spPr>
            <a:xfrm>
              <a:off x="4972458" y="3087937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х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71451" y="3453599"/>
              <a:ext cx="1829321" cy="115189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" name="РЫБА"/>
          <p:cNvGrpSpPr/>
          <p:nvPr/>
        </p:nvGrpSpPr>
        <p:grpSpPr>
          <a:xfrm>
            <a:off x="7963052" y="3861370"/>
            <a:ext cx="2174086" cy="1800000"/>
            <a:chOff x="7757992" y="3087938"/>
            <a:chExt cx="2435852" cy="2028825"/>
          </a:xfrm>
          <a:solidFill>
            <a:srgbClr val="8DDAF6"/>
          </a:solidFill>
        </p:grpSpPr>
        <p:sp>
          <p:nvSpPr>
            <p:cNvPr id="12" name="Овал 11"/>
            <p:cNvSpPr/>
            <p:nvPr/>
          </p:nvSpPr>
          <p:spPr>
            <a:xfrm>
              <a:off x="7757992" y="3087938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л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57992" y="3446257"/>
              <a:ext cx="2435852" cy="123570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3" name="КРЕСТИК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7606" y="1862497"/>
            <a:ext cx="1312572" cy="1640715"/>
          </a:xfrm>
          <a:prstGeom prst="rect">
            <a:avLst/>
          </a:prstGeom>
        </p:spPr>
      </p:pic>
      <p:pic>
        <p:nvPicPr>
          <p:cNvPr id="22" name="КРЕСТИК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3435" y="1862496"/>
            <a:ext cx="1312572" cy="1640715"/>
          </a:xfrm>
          <a:prstGeom prst="rect">
            <a:avLst/>
          </a:prstGeom>
        </p:spPr>
      </p:pic>
      <p:pic>
        <p:nvPicPr>
          <p:cNvPr id="23" name="КРЕСТИК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2719" y="3854855"/>
            <a:ext cx="1312572" cy="164071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162894" y="1506386"/>
            <a:ext cx="68961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solidFill>
                  <a:srgbClr val="A8117F"/>
                </a:solidFill>
                <a:latin typeface="Zubilo BlackCTT" panose="02000500000000000000" pitchFamily="2" charset="0"/>
              </a:rPr>
              <a:t>ПИНГВИН</a:t>
            </a:r>
            <a:r>
              <a:rPr lang="ru-RU" sz="8800" dirty="0" smtClean="0">
                <a:latin typeface="Zubilo BlackCTT" panose="02000500000000000000" pitchFamily="2" charset="0"/>
              </a:rPr>
              <a:t> </a:t>
            </a:r>
          </a:p>
          <a:p>
            <a:pPr algn="ctr"/>
            <a:r>
              <a:rPr lang="ru-RU" sz="8800" dirty="0" smtClean="0">
                <a:solidFill>
                  <a:srgbClr val="00B0F0"/>
                </a:solidFill>
                <a:latin typeface="Zubilo BlackCTT" panose="02000500000000000000" pitchFamily="2" charset="0"/>
              </a:rPr>
              <a:t>ЛЮБИТ </a:t>
            </a:r>
          </a:p>
          <a:p>
            <a:pPr algn="ctr"/>
            <a:r>
              <a:rPr lang="ru-RU" sz="8800" dirty="0" smtClean="0">
                <a:solidFill>
                  <a:srgbClr val="00B0F0"/>
                </a:solidFill>
                <a:latin typeface="Zubilo BlackCTT" panose="02000500000000000000" pitchFamily="2" charset="0"/>
              </a:rPr>
              <a:t>РЫБУ</a:t>
            </a:r>
            <a:endParaRPr lang="ru-RU" sz="8800" dirty="0">
              <a:solidFill>
                <a:srgbClr val="00B0F0"/>
              </a:solidFill>
              <a:latin typeface="Zubilo BlackCT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31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мёд"/>
          <p:cNvGrpSpPr/>
          <p:nvPr/>
        </p:nvGrpSpPr>
        <p:grpSpPr>
          <a:xfrm>
            <a:off x="10152600" y="4574163"/>
            <a:ext cx="1810800" cy="1800000"/>
            <a:chOff x="7757991" y="1024043"/>
            <a:chExt cx="2028825" cy="2028825"/>
          </a:xfrm>
          <a:solidFill>
            <a:srgbClr val="8DDAF6"/>
          </a:solidFill>
        </p:grpSpPr>
        <p:sp>
          <p:nvSpPr>
            <p:cNvPr id="75" name="Овал 74"/>
            <p:cNvSpPr/>
            <p:nvPr/>
          </p:nvSpPr>
          <p:spPr>
            <a:xfrm>
              <a:off x="7757991" y="1024043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6" name="м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73477" y="1359035"/>
              <a:ext cx="1295638" cy="135884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1" name="мёд"/>
          <p:cNvGrpSpPr/>
          <p:nvPr/>
        </p:nvGrpSpPr>
        <p:grpSpPr>
          <a:xfrm>
            <a:off x="10206600" y="2564763"/>
            <a:ext cx="1810800" cy="1800000"/>
            <a:chOff x="7757991" y="1024043"/>
            <a:chExt cx="2028825" cy="2028825"/>
          </a:xfrm>
          <a:solidFill>
            <a:srgbClr val="8DDAF6"/>
          </a:solidFill>
        </p:grpSpPr>
        <p:sp>
          <p:nvSpPr>
            <p:cNvPr id="72" name="Овал 71"/>
            <p:cNvSpPr/>
            <p:nvPr/>
          </p:nvSpPr>
          <p:spPr>
            <a:xfrm>
              <a:off x="7757991" y="1024043"/>
              <a:ext cx="2028825" cy="2028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3" name="м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73477" y="1359035"/>
              <a:ext cx="1295638" cy="13588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0032000" y="0"/>
            <a:ext cx="2160000" cy="2160000"/>
          </a:xfrm>
          <a:custGeom>
            <a:avLst/>
            <a:gdLst>
              <a:gd name="connsiteX0" fmla="*/ 81281 w 2857500"/>
              <a:gd name="connsiteY0" fmla="*/ 0 h 2743200"/>
              <a:gd name="connsiteX1" fmla="*/ 2857500 w 2857500"/>
              <a:gd name="connsiteY1" fmla="*/ 0 h 2743200"/>
              <a:gd name="connsiteX2" fmla="*/ 2857500 w 2857500"/>
              <a:gd name="connsiteY2" fmla="*/ 2626829 h 2743200"/>
              <a:gd name="connsiteX3" fmla="*/ 2805140 w 2857500"/>
              <a:gd name="connsiteY3" fmla="*/ 2645993 h 2743200"/>
              <a:gd name="connsiteX4" fmla="*/ 2162175 w 2857500"/>
              <a:gd name="connsiteY4" fmla="*/ 2743200 h 2743200"/>
              <a:gd name="connsiteX5" fmla="*/ 0 w 2857500"/>
              <a:gd name="connsiteY5" fmla="*/ 581025 h 2743200"/>
              <a:gd name="connsiteX6" fmla="*/ 43928 w 2857500"/>
              <a:gd name="connsiteY6" fmla="*/ 145272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500" h="2743200">
                <a:moveTo>
                  <a:pt x="81281" y="0"/>
                </a:moveTo>
                <a:lnTo>
                  <a:pt x="2857500" y="0"/>
                </a:lnTo>
                <a:lnTo>
                  <a:pt x="2857500" y="2626829"/>
                </a:lnTo>
                <a:lnTo>
                  <a:pt x="2805140" y="2645993"/>
                </a:lnTo>
                <a:cubicBezTo>
                  <a:pt x="2602027" y="2709168"/>
                  <a:pt x="2386076" y="2743200"/>
                  <a:pt x="2162175" y="2743200"/>
                </a:cubicBezTo>
                <a:cubicBezTo>
                  <a:pt x="968039" y="2743200"/>
                  <a:pt x="0" y="1775161"/>
                  <a:pt x="0" y="581025"/>
                </a:cubicBezTo>
                <a:cubicBezTo>
                  <a:pt x="0" y="431758"/>
                  <a:pt x="15126" y="286024"/>
                  <a:pt x="43928" y="145272"/>
                </a:cubicBezTo>
                <a:close/>
              </a:path>
            </a:pathLst>
          </a:custGeom>
          <a:solidFill>
            <a:srgbClr val="8D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9924000" y="0"/>
            <a:ext cx="2268000" cy="2268000"/>
          </a:xfrm>
          <a:custGeom>
            <a:avLst/>
            <a:gdLst>
              <a:gd name="connsiteX0" fmla="*/ 81281 w 2857500"/>
              <a:gd name="connsiteY0" fmla="*/ 0 h 2743200"/>
              <a:gd name="connsiteX1" fmla="*/ 2857500 w 2857500"/>
              <a:gd name="connsiteY1" fmla="*/ 0 h 2743200"/>
              <a:gd name="connsiteX2" fmla="*/ 2857500 w 2857500"/>
              <a:gd name="connsiteY2" fmla="*/ 2626829 h 2743200"/>
              <a:gd name="connsiteX3" fmla="*/ 2805140 w 2857500"/>
              <a:gd name="connsiteY3" fmla="*/ 2645993 h 2743200"/>
              <a:gd name="connsiteX4" fmla="*/ 2162175 w 2857500"/>
              <a:gd name="connsiteY4" fmla="*/ 2743200 h 2743200"/>
              <a:gd name="connsiteX5" fmla="*/ 0 w 2857500"/>
              <a:gd name="connsiteY5" fmla="*/ 581025 h 2743200"/>
              <a:gd name="connsiteX6" fmla="*/ 43928 w 2857500"/>
              <a:gd name="connsiteY6" fmla="*/ 145272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500" h="2743200">
                <a:moveTo>
                  <a:pt x="81281" y="0"/>
                </a:moveTo>
                <a:lnTo>
                  <a:pt x="2857500" y="0"/>
                </a:lnTo>
                <a:lnTo>
                  <a:pt x="2857500" y="2626829"/>
                </a:lnTo>
                <a:lnTo>
                  <a:pt x="2805140" y="2645993"/>
                </a:lnTo>
                <a:cubicBezTo>
                  <a:pt x="2602027" y="2709168"/>
                  <a:pt x="2386076" y="2743200"/>
                  <a:pt x="2162175" y="2743200"/>
                </a:cubicBezTo>
                <a:cubicBezTo>
                  <a:pt x="968039" y="2743200"/>
                  <a:pt x="0" y="1775161"/>
                  <a:pt x="0" y="581025"/>
                </a:cubicBezTo>
                <a:cubicBezTo>
                  <a:pt x="0" y="431758"/>
                  <a:pt x="15126" y="286024"/>
                  <a:pt x="43928" y="145272"/>
                </a:cubicBezTo>
                <a:close/>
              </a:path>
            </a:pathLst>
          </a:custGeom>
          <a:noFill/>
          <a:ln>
            <a:solidFill>
              <a:srgbClr val="8DDAF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" y="1989138"/>
            <a:ext cx="3097401" cy="4868862"/>
          </a:xfrm>
          <a:custGeom>
            <a:avLst/>
            <a:gdLst>
              <a:gd name="connsiteX0" fmla="*/ 408445 w 3097401"/>
              <a:gd name="connsiteY0" fmla="*/ 0 h 4868862"/>
              <a:gd name="connsiteX1" fmla="*/ 3097401 w 3097401"/>
              <a:gd name="connsiteY1" fmla="*/ 2688956 h 4868862"/>
              <a:gd name="connsiteX2" fmla="*/ 2118871 w 3097401"/>
              <a:gd name="connsiteY2" fmla="*/ 4763885 h 4868862"/>
              <a:gd name="connsiteX3" fmla="*/ 1978487 w 3097401"/>
              <a:gd name="connsiteY3" fmla="*/ 4868862 h 4868862"/>
              <a:gd name="connsiteX4" fmla="*/ 0 w 3097401"/>
              <a:gd name="connsiteY4" fmla="*/ 4868862 h 4868862"/>
              <a:gd name="connsiteX5" fmla="*/ 0 w 3097401"/>
              <a:gd name="connsiteY5" fmla="*/ 34260 h 4868862"/>
              <a:gd name="connsiteX6" fmla="*/ 133515 w 3097401"/>
              <a:gd name="connsiteY6" fmla="*/ 13883 h 4868862"/>
              <a:gd name="connsiteX7" fmla="*/ 408445 w 3097401"/>
              <a:gd name="connsiteY7" fmla="*/ 0 h 486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7401" h="4868862">
                <a:moveTo>
                  <a:pt x="408445" y="0"/>
                </a:moveTo>
                <a:cubicBezTo>
                  <a:pt x="1893514" y="0"/>
                  <a:pt x="3097401" y="1203887"/>
                  <a:pt x="3097401" y="2688956"/>
                </a:cubicBezTo>
                <a:cubicBezTo>
                  <a:pt x="3097401" y="3524308"/>
                  <a:pt x="2716484" y="4270691"/>
                  <a:pt x="2118871" y="4763885"/>
                </a:cubicBezTo>
                <a:lnTo>
                  <a:pt x="1978487" y="4868862"/>
                </a:lnTo>
                <a:lnTo>
                  <a:pt x="0" y="4868862"/>
                </a:lnTo>
                <a:lnTo>
                  <a:pt x="0" y="34260"/>
                </a:lnTo>
                <a:lnTo>
                  <a:pt x="133515" y="13883"/>
                </a:lnTo>
                <a:cubicBezTo>
                  <a:pt x="223910" y="4703"/>
                  <a:pt x="315629" y="0"/>
                  <a:pt x="408445" y="0"/>
                </a:cubicBezTo>
                <a:close/>
              </a:path>
            </a:pathLst>
          </a:custGeom>
          <a:solidFill>
            <a:srgbClr val="8D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-133350" y="1768409"/>
            <a:ext cx="3362805" cy="5286056"/>
          </a:xfrm>
          <a:custGeom>
            <a:avLst/>
            <a:gdLst>
              <a:gd name="connsiteX0" fmla="*/ 408445 w 3097401"/>
              <a:gd name="connsiteY0" fmla="*/ 0 h 4868862"/>
              <a:gd name="connsiteX1" fmla="*/ 3097401 w 3097401"/>
              <a:gd name="connsiteY1" fmla="*/ 2688956 h 4868862"/>
              <a:gd name="connsiteX2" fmla="*/ 2118871 w 3097401"/>
              <a:gd name="connsiteY2" fmla="*/ 4763885 h 4868862"/>
              <a:gd name="connsiteX3" fmla="*/ 1978487 w 3097401"/>
              <a:gd name="connsiteY3" fmla="*/ 4868862 h 4868862"/>
              <a:gd name="connsiteX4" fmla="*/ 0 w 3097401"/>
              <a:gd name="connsiteY4" fmla="*/ 4868862 h 4868862"/>
              <a:gd name="connsiteX5" fmla="*/ 0 w 3097401"/>
              <a:gd name="connsiteY5" fmla="*/ 34260 h 4868862"/>
              <a:gd name="connsiteX6" fmla="*/ 133515 w 3097401"/>
              <a:gd name="connsiteY6" fmla="*/ 13883 h 4868862"/>
              <a:gd name="connsiteX7" fmla="*/ 408445 w 3097401"/>
              <a:gd name="connsiteY7" fmla="*/ 0 h 486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7401" h="4868862">
                <a:moveTo>
                  <a:pt x="408445" y="0"/>
                </a:moveTo>
                <a:cubicBezTo>
                  <a:pt x="1893514" y="0"/>
                  <a:pt x="3097401" y="1203887"/>
                  <a:pt x="3097401" y="2688956"/>
                </a:cubicBezTo>
                <a:cubicBezTo>
                  <a:pt x="3097401" y="3524308"/>
                  <a:pt x="2716484" y="4270691"/>
                  <a:pt x="2118871" y="4763885"/>
                </a:cubicBezTo>
                <a:lnTo>
                  <a:pt x="1978487" y="4868862"/>
                </a:lnTo>
                <a:lnTo>
                  <a:pt x="0" y="4868862"/>
                </a:lnTo>
                <a:lnTo>
                  <a:pt x="0" y="34260"/>
                </a:lnTo>
                <a:lnTo>
                  <a:pt x="133515" y="13883"/>
                </a:lnTo>
                <a:cubicBezTo>
                  <a:pt x="223910" y="4703"/>
                  <a:pt x="315629" y="0"/>
                  <a:pt x="408445" y="0"/>
                </a:cubicBezTo>
                <a:close/>
              </a:path>
            </a:pathLst>
          </a:custGeom>
          <a:noFill/>
          <a:ln>
            <a:solidFill>
              <a:srgbClr val="8DDAF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83" y="1989138"/>
            <a:ext cx="4014755" cy="4542241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3987038" y="1515000"/>
            <a:ext cx="7976362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dirty="0" smtClean="0">
                <a:solidFill>
                  <a:srgbClr val="A8117F"/>
                </a:solidFill>
                <a:latin typeface="Zubilo BlackCTT" panose="02000500000000000000" pitchFamily="2" charset="0"/>
              </a:rPr>
              <a:t>ТЫ </a:t>
            </a:r>
          </a:p>
          <a:p>
            <a:pPr algn="ctr"/>
            <a:r>
              <a:rPr lang="ru-RU" sz="8800" dirty="0" smtClean="0">
                <a:solidFill>
                  <a:srgbClr val="8DDAF6"/>
                </a:solidFill>
                <a:latin typeface="Zubilo BlackCTT" panose="02000500000000000000" pitchFamily="2" charset="0"/>
              </a:rPr>
              <a:t>ВСЕХ </a:t>
            </a:r>
            <a:r>
              <a:rPr lang="ru-RU" sz="8800" dirty="0" smtClean="0">
                <a:solidFill>
                  <a:srgbClr val="A8117F"/>
                </a:solidFill>
                <a:latin typeface="Zubilo BlackCTT" panose="02000500000000000000" pitchFamily="2" charset="0"/>
              </a:rPr>
              <a:t>НАКОРМИЛ ?</a:t>
            </a:r>
            <a:endParaRPr lang="ru-RU" sz="6600" dirty="0">
              <a:solidFill>
                <a:srgbClr val="A8117F"/>
              </a:solidFill>
              <a:latin typeface="Zubilo BlackCT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23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17</Words>
  <Application>Microsoft Office PowerPoint</Application>
  <PresentationFormat>Произвольный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pc</cp:lastModifiedBy>
  <cp:revision>39</cp:revision>
  <dcterms:created xsi:type="dcterms:W3CDTF">2020-06-22T11:22:11Z</dcterms:created>
  <dcterms:modified xsi:type="dcterms:W3CDTF">2023-02-03T02:59:28Z</dcterms:modified>
</cp:coreProperties>
</file>