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61" r:id="rId6"/>
    <p:sldId id="262" r:id="rId7"/>
    <p:sldId id="265" r:id="rId8"/>
    <p:sldId id="266" r:id="rId9"/>
    <p:sldId id="268" r:id="rId10"/>
    <p:sldId id="277" r:id="rId11"/>
    <p:sldId id="278" r:id="rId12"/>
    <p:sldId id="267" r:id="rId13"/>
    <p:sldId id="269" r:id="rId14"/>
    <p:sldId id="270" r:id="rId15"/>
    <p:sldId id="271" r:id="rId16"/>
    <p:sldId id="279" r:id="rId17"/>
    <p:sldId id="272" r:id="rId18"/>
    <p:sldId id="273" r:id="rId19"/>
    <p:sldId id="275" r:id="rId20"/>
    <p:sldId id="283" r:id="rId21"/>
    <p:sldId id="281" r:id="rId22"/>
    <p:sldId id="282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120"/>
    <a:srgbClr val="DE6B33"/>
    <a:srgbClr val="82141B"/>
    <a:srgbClr val="B74636"/>
    <a:srgbClr val="2F6527"/>
    <a:srgbClr val="915F62"/>
    <a:srgbClr val="66B110"/>
    <a:srgbClr val="5E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929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330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413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345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058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94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573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145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896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999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009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C46C-9EAB-49F2-B6B3-C4C049B072E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5693E-4EF1-4E80-9B49-4FCDA6C46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837" y="207963"/>
            <a:ext cx="9144000" cy="635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5E7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казённое дошкольное образовательное учреждение</a:t>
            </a:r>
            <a:br>
              <a:rPr lang="ru-RU" sz="1800" dirty="0" smtClean="0">
                <a:solidFill>
                  <a:srgbClr val="5E7E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5E7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детский сад «Чебурашка» п.Шиверский</a:t>
            </a:r>
            <a:endParaRPr lang="ru-RU" sz="1800" dirty="0">
              <a:solidFill>
                <a:srgbClr val="5E7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724" y="1057276"/>
            <a:ext cx="10429875" cy="5800724"/>
          </a:xfrm>
        </p:spPr>
        <p:txBody>
          <a:bodyPr>
            <a:normAutofit fontScale="62500" lnSpcReduction="20000"/>
          </a:bodyPr>
          <a:lstStyle/>
          <a:p>
            <a:endParaRPr lang="ru-RU" sz="3300" dirty="0" smtClean="0">
              <a:solidFill>
                <a:srgbClr val="DE6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Познавательно-исследовательский проект</a:t>
            </a:r>
          </a:p>
          <a:p>
            <a:pPr algn="l"/>
            <a:endParaRPr lang="ru-RU" sz="4000" dirty="0" smtClean="0">
              <a:solidFill>
                <a:srgbClr val="2F6527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5100" dirty="0" smtClean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«Огород на окошке – </a:t>
            </a:r>
          </a:p>
          <a:p>
            <a:r>
              <a:rPr lang="ru-RU" sz="5100" dirty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100" dirty="0" smtClean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урожай в лукошке»</a:t>
            </a:r>
          </a:p>
          <a:p>
            <a:pPr algn="r"/>
            <a:endParaRPr lang="ru-RU" sz="5100" dirty="0" smtClean="0">
              <a:solidFill>
                <a:srgbClr val="2F6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solidFill>
                <a:srgbClr val="2F6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algn="l"/>
            <a:r>
              <a:rPr lang="ru-RU" dirty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ru-RU" dirty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2F6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2800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</a:t>
            </a:r>
          </a:p>
          <a:p>
            <a:pPr algn="l"/>
            <a:r>
              <a:rPr lang="ru-RU" sz="2800" dirty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воспитатель старшей</a:t>
            </a:r>
          </a:p>
          <a:p>
            <a:pPr algn="l"/>
            <a:r>
              <a:rPr lang="ru-RU" sz="2800" dirty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2800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группы</a:t>
            </a:r>
            <a:endParaRPr lang="ru-RU" sz="2800" dirty="0" smtClean="0">
              <a:solidFill>
                <a:srgbClr val="915F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Лилия Эдуардовна Слинко 							</a:t>
            </a:r>
            <a:endParaRPr lang="ru-RU" sz="2800" dirty="0">
              <a:solidFill>
                <a:srgbClr val="915F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dirty="0" smtClean="0">
                <a:solidFill>
                  <a:srgbClr val="915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ru-RU" dirty="0">
              <a:solidFill>
                <a:srgbClr val="915F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Голос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3338" y="596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1568450"/>
            <a:ext cx="100806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детьми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Игровая деятельность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литературы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>
              <a:solidFill>
                <a:srgbClr val="DE6B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5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7" y="1690688"/>
            <a:ext cx="10080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мультфильмов об овощах.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альбомов об овощах, об огороде.                                                    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Опытно-экспериментальная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деятельность: «Строение растений», «Условия, необходимые для жизни растений», «Размножение, рост, развитие растений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Загадывание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загадок об овощах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иллюстраций, картин с изображением овощей (сравнить их по цвету, форме, размеру, вкусу).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том, как выращивают овощи на огороде.</a:t>
            </a:r>
          </a:p>
        </p:txBody>
      </p:sp>
    </p:spTree>
    <p:extLst>
      <p:ext uri="{BB962C8B-B14F-4D97-AF65-F5344CB8AC3E}">
        <p14:creationId xmlns:p14="http://schemas.microsoft.com/office/powerpoint/2010/main" val="2765596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рассказов об овощах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Рассказывание экологических сказок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Беседы: «Витамины на окне», «Урожай с грядки»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игры: «У Лариски две редиски», «Мы капусту солим», «В огороде много грядок»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ословицы, поговорки о труде, орудиях труда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Проговаривание чистоговорок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7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 «Вершки и корешки»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Украинская народная сказка «Колосок»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Ю.Тувим «Овощи»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Коркин «Что растёт у нас на грядке»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Н. Носов «Огурцы», «Огородники»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Загадки об овощах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0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10515600" cy="114141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Аппликация «Огурцы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помидоры лежат на тарелке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Рисование «Однажды хозяйка с базара пришла».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 из бумаги «Корзинка для овощей и фруктов».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Аппликация «Лук».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Рисование «Помидоры в банке».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«Во саду ли, в огороде», «Чудесный мешочек», «Угадай овощи по вкусу», «Вершки-корешки»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игра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«Четвёртый лишний»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Подвижные игры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«Съедобное-несъедобное», «Найди пару», «Кто быстрее соберёт урожай», «Варим, варим вкусный борщ»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Сюжетно-ролевые игры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«Овощной магазин», «Овощеводы»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64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Экспериментально-опытные занятия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земля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ыявить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свойства земли: имеет вес, черного цвета, сыпется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Вода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ыявить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насколько вода необходима для роста растений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Солнце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роль солнца в жизни растений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ыявить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насколько растения нуждаются в уходе человека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6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наблюдений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овощных и цветочных семян под микроскопом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за прорастанием и всходами семян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рассады под лупой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за ростом гороха, бобов ( чьи стручки созреют быстрее)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за изменением состояния почвы и листиков при не своевременном поливе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изменением стебля ростка при не достаточном поступлении света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98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Беседа с родителями «Огород на окне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Консультация для родителей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сделать огород на подоконнике»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Помощь родителей в приобретении инвентаря, посевного материла для огорода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окне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Вызвать интерес к участию выращивания растений детьми в домашних условиях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8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старшего дошкольного возраста сформировались экологические знания о выращивании растений из семян в процессе познавательно-исследовательской и экспериментальной деятельности. Ребята получили представление об уходе за растениями и познакомились с условиями их содержания. У детей сформировались знания о росте растений в комнатных условиях.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Разбили огород на подоконнике. При хорошем и правильном уходе ребята собрали урожай огурцов, гороха и бобов.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заинтересовались выращиванием на окне не только овощей, но и ягод клубники.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4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240" y="1659285"/>
            <a:ext cx="7629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познавательный</a:t>
            </a:r>
          </a:p>
          <a:p>
            <a:r>
              <a:rPr lang="ru-RU" sz="2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проекта: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</a:t>
            </a:r>
          </a:p>
          <a:p>
            <a:r>
              <a:rPr lang="ru-RU" sz="2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среднесрочный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(март - май)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C9120"/>
              </a:buClr>
            </a:pPr>
            <a:r>
              <a:rPr lang="ru-RU" sz="2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</a:p>
          <a:p>
            <a:pPr>
              <a:buClr>
                <a:srgbClr val="5C9120"/>
              </a:buClr>
            </a:pPr>
            <a:r>
              <a:rPr lang="ru-RU" sz="2800" dirty="0">
                <a:solidFill>
                  <a:srgbClr val="5C91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rgbClr val="5C91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старшей  группы </a:t>
            </a:r>
          </a:p>
          <a:p>
            <a:pPr>
              <a:buClr>
                <a:srgbClr val="5C9120"/>
              </a:buCl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воспитатель группы</a:t>
            </a:r>
          </a:p>
          <a:p>
            <a:pPr>
              <a:buClr>
                <a:srgbClr val="5C9120"/>
              </a:buCl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594853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Готовимся к посадке</a:t>
            </a:r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2263"/>
            <a:ext cx="6536267" cy="490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6" y="1592263"/>
            <a:ext cx="3676651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6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Посадили </a:t>
            </a:r>
            <a:r>
              <a:rPr lang="ru-RU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br>
              <a:rPr lang="ru-RU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горох, лук, петрушку и укроп</a:t>
            </a:r>
            <a:br>
              <a:rPr lang="ru-RU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5C912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3" y="1590637"/>
            <a:ext cx="3676650" cy="490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6" y="1592263"/>
            <a:ext cx="3675430" cy="49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71" y="815493"/>
            <a:ext cx="4632096" cy="3474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696" y="799384"/>
            <a:ext cx="3474072" cy="2605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0231" y="799382"/>
            <a:ext cx="3474073" cy="2605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8135">
            <a:off x="1258226" y="4223848"/>
            <a:ext cx="2821801" cy="2116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498">
            <a:off x="8240187" y="3563957"/>
            <a:ext cx="1898801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266700"/>
            <a:ext cx="10515600" cy="11906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Собираем урожай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820864"/>
            <a:ext cx="5900739" cy="4425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1820864"/>
            <a:ext cx="3232027" cy="4450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1238" y="2957507"/>
            <a:ext cx="18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2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растили, поливали.</a:t>
            </a:r>
          </a:p>
          <a:p>
            <a:r>
              <a:rPr lang="ru-RU" sz="2800" dirty="0" smtClean="0">
                <a:solidFill>
                  <a:srgbClr val="8214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 большой собрали!</a:t>
            </a:r>
            <a:endParaRPr lang="ru-RU" sz="2800" dirty="0">
              <a:solidFill>
                <a:srgbClr val="8214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266700"/>
            <a:ext cx="10515600" cy="11906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омашний огород семьи Бондарь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4" y="1592263"/>
            <a:ext cx="3232027" cy="4309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50" y="1592263"/>
            <a:ext cx="3232027" cy="4309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1592263"/>
            <a:ext cx="3232027" cy="43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2537" y="2230438"/>
            <a:ext cx="9144000" cy="16557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solidFill>
                <a:srgbClr val="DE6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Голос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7613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6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556" y="549275"/>
            <a:ext cx="94154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  <a:p>
            <a:r>
              <a:rPr lang="ru-RU" sz="2000" dirty="0" smtClean="0"/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Дети старшего дошкольного возраста имеют представления о растениях, о том, где они растут, о необходимых условиях их роста, но многие не наблюдали за посадкой семян, за тем как их высаживают, как ухаживают, для того чтобы получить урожай.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проекта выбрана с учетом возрастных особенностей детей старшего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детский исследовательский проект ориентирован на приобретение детьми опыта собственной опытно - исследовательской деятельности, осознание детьми своих интересов, формирование умений их реализовывать, приобретение и применение детьми новых знаний в жизни.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Начиная со средней группы мы выращивали только лук, укроп и огурцы. Перейдя в старшую группу, ребята задались вопросом, а можно ли вырастить горох на окне. Тогда мы решили вырастить не только горох, но и посадили бобы. Таким образом, решаются задачи познавательно-исследовательского и социально-личностного развития ребенка.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549275"/>
            <a:ext cx="10080625" cy="114141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4800" dirty="0">
              <a:solidFill>
                <a:srgbClr val="5C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Формирование у детей интереса к исследовательской и опытнической деятельности по выращиванию культурных растений в комнатных условиях, воспитание у детей любви к природе.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4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10515600" cy="114141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адачи</a:t>
            </a:r>
            <a:endParaRPr lang="ru-RU" sz="4800" dirty="0">
              <a:solidFill>
                <a:srgbClr val="5C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500188"/>
            <a:ext cx="10080625" cy="52435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познавательно-исследовательскую деятельность детей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через: наблюдения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ростом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растений, беседы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значении овощей в жизни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человека, опытно-экспериментальную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бережное отношение к растениям.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умение самостоятельно выражать собственное мнение об увиденном и услышанном.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382920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10515600" cy="114141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  <a:endParaRPr lang="ru-RU" sz="4800" dirty="0">
              <a:solidFill>
                <a:srgbClr val="5C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690688"/>
            <a:ext cx="10080625" cy="5167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dirty="0" smtClean="0">
              <a:solidFill>
                <a:srgbClr val="DE6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цели и задачи проекта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методической и художественной литературы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материала для продуктивной деятельности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этап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почвы, посадка семян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Уход за ними (полив, прополка, рыхление)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за растениями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DE6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реализации проекта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6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sz="4800" dirty="0">
              <a:solidFill>
                <a:srgbClr val="5C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Беседа с детьми, с целью выявления знаний детей о растениях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Сбор художественной литературы по данной теме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необходимого оборудования для выращивания растений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Разбивка огорода на подоконнике группы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9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детей с разнообразием семян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их под лупой и микроскопом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Посадка лука, огурца, гороха, бобов, кукурузы, цветов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Поливка и наблюдение за ростом растений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иллюстраций, альбомов с изображением культурных растений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4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5C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5" cy="435133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урожая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реализации проекта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в группе огорода на подоконнике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Фотоотчёт « Огорода на окошке-урожай в лукошке»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Высадка рассады цветов в клумбы на участке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696</Words>
  <Application>Microsoft Office PowerPoint</Application>
  <PresentationFormat>Произвольный</PresentationFormat>
  <Paragraphs>139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казённое дошкольное образовательное учреждение  детский сад «Чебурашка» п.Шиверский</vt:lpstr>
      <vt:lpstr>Презентация PowerPoint</vt:lpstr>
      <vt:lpstr>Презентация PowerPoint</vt:lpstr>
      <vt:lpstr>Цель проекта</vt:lpstr>
      <vt:lpstr>Задачи</vt:lpstr>
      <vt:lpstr>Этапы реализации проекта</vt:lpstr>
      <vt:lpstr>Подготовительный этап</vt:lpstr>
      <vt:lpstr>Практический этап</vt:lpstr>
      <vt:lpstr>Заключительный этап</vt:lpstr>
      <vt:lpstr>Направление проекта</vt:lpstr>
      <vt:lpstr>Познавательное развитие</vt:lpstr>
      <vt:lpstr>Речевое развитие</vt:lpstr>
      <vt:lpstr>Чтение художественной литературы</vt:lpstr>
      <vt:lpstr>Художественно-эстетическое развитие</vt:lpstr>
      <vt:lpstr>Игровая деятельность</vt:lpstr>
      <vt:lpstr>Экспериментальная деятельность</vt:lpstr>
      <vt:lpstr>Цикл наблюдений </vt:lpstr>
      <vt:lpstr>Работа с родителями</vt:lpstr>
      <vt:lpstr>Результат проекта</vt:lpstr>
      <vt:lpstr>Готовимся к посадке </vt:lpstr>
      <vt:lpstr>  Посадили мы  горох, лук, петрушку и укроп </vt:lpstr>
      <vt:lpstr> </vt:lpstr>
      <vt:lpstr> Собираем урожай</vt:lpstr>
      <vt:lpstr> Домашний огород семьи Бондарь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Sad</cp:lastModifiedBy>
  <cp:revision>46</cp:revision>
  <dcterms:created xsi:type="dcterms:W3CDTF">2020-11-22T15:26:57Z</dcterms:created>
  <dcterms:modified xsi:type="dcterms:W3CDTF">2021-01-27T03:25:07Z</dcterms:modified>
</cp:coreProperties>
</file>