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1E"/>
    <a:srgbClr val="00A3D8"/>
    <a:srgbClr val="E23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106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4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83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28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37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25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16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00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06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8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08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92BA-F5EB-4897-B5E7-66DAFE36CF13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9C5E6-ADF2-452A-AF13-615B67DEB9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55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 ?><Relationships xmlns="http://schemas.openxmlformats.org/package/2006/relationships"><Relationship Id="rId8" Target="../media/image11.png" Type="http://schemas.openxmlformats.org/officeDocument/2006/relationships/image"/><Relationship Id="rId3" Target="../media/hdphoto1.wdp" Type="http://schemas.microsoft.com/office/2007/relationships/hdphoto"/><Relationship Id="rId7" Target="../media/image10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8.png" Type="http://schemas.openxmlformats.org/officeDocument/2006/relationships/image"/><Relationship Id="rId4" Target="../media/image7.pn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8" Target="../media/image15.png" Type="http://schemas.openxmlformats.org/officeDocument/2006/relationships/image"/><Relationship Id="rId3" Target="../media/hdphoto1.wdp" Type="http://schemas.microsoft.com/office/2007/relationships/hdphoto"/><Relationship Id="rId7" Target="../media/image14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13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8" Target="../media/image19.png" Type="http://schemas.openxmlformats.org/officeDocument/2006/relationships/image"/><Relationship Id="rId3" Target="../media/hdphoto1.wdp" Type="http://schemas.microsoft.com/office/2007/relationships/hdphoto"/><Relationship Id="rId7" Target="../media/image18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17.png" Type="http://schemas.openxmlformats.org/officeDocument/2006/relationships/image"/><Relationship Id="rId4" Target="../media/image16.pn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8" Target="../media/image22.png" Type="http://schemas.openxmlformats.org/officeDocument/2006/relationships/image"/><Relationship Id="rId3" Target="../media/hdphoto1.wdp" Type="http://schemas.microsoft.com/office/2007/relationships/hdphoto"/><Relationship Id="rId7" Target="../media/image21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1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8" Target="../media/image26.png" Type="http://schemas.openxmlformats.org/officeDocument/2006/relationships/image"/><Relationship Id="rId3" Target="../media/hdphoto1.wdp" Type="http://schemas.microsoft.com/office/2007/relationships/hdphoto"/><Relationship Id="rId7" Target="../media/image25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24.png" Type="http://schemas.openxmlformats.org/officeDocument/2006/relationships/image"/><Relationship Id="rId4" Target="../media/image23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8" Target="../media/image30.png" Type="http://schemas.openxmlformats.org/officeDocument/2006/relationships/image"/><Relationship Id="rId3" Target="../media/hdphoto1.wdp" Type="http://schemas.microsoft.com/office/2007/relationships/hdphoto"/><Relationship Id="rId7" Target="../media/image29.pn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9.png" Type="http://schemas.openxmlformats.org/officeDocument/2006/relationships/image"/><Relationship Id="rId5" Target="../media/image28.png" Type="http://schemas.openxmlformats.org/officeDocument/2006/relationships/image"/><Relationship Id="rId4" Target="../media/image27.pn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962032"/>
            <a:ext cx="12192000" cy="14859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6482" y="2097756"/>
            <a:ext cx="2486025" cy="1828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8938" y="1888206"/>
            <a:ext cx="1466850" cy="2038350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6193201" y="843319"/>
            <a:ext cx="1936636" cy="3083237"/>
            <a:chOff x="7602148" y="949704"/>
            <a:chExt cx="2228850" cy="3548458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06936" y="2659837"/>
              <a:ext cx="1819275" cy="1838325"/>
            </a:xfrm>
            <a:prstGeom prst="rect">
              <a:avLst/>
            </a:prstGeom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02148" y="949704"/>
              <a:ext cx="2228850" cy="2438400"/>
            </a:xfrm>
            <a:prstGeom prst="rect">
              <a:avLst/>
            </a:prstGeom>
          </p:spPr>
        </p:pic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6495" y="304800"/>
            <a:ext cx="2730755" cy="36248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5428" y="497305"/>
            <a:ext cx="53818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Comix Heavy Cyr" panose="02000500000000000000" pitchFamily="2" charset="0"/>
              </a:rPr>
              <a:t>НАЙДИ</a:t>
            </a:r>
            <a:endParaRPr lang="ru-RU" sz="8000" dirty="0">
              <a:solidFill>
                <a:srgbClr val="FF0000"/>
              </a:solidFill>
              <a:latin typeface="Comix Heavy Cyr" panose="020005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428" y="5000382"/>
            <a:ext cx="11043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00A3D8"/>
                </a:solidFill>
                <a:latin typeface="Comix Heavy Cyr" panose="02000500000000000000" pitchFamily="2" charset="0"/>
              </a:rPr>
              <a:t>ЧЕТВЕРТЫЙ</a:t>
            </a:r>
            <a:r>
              <a:rPr lang="ru-RU" sz="7200" dirty="0" smtClean="0">
                <a:solidFill>
                  <a:srgbClr val="E23B2E"/>
                </a:solidFill>
                <a:latin typeface="Comix Heavy Cyr" panose="02000500000000000000" pitchFamily="2" charset="0"/>
              </a:rPr>
              <a:t> </a:t>
            </a:r>
            <a:r>
              <a:rPr lang="ru-RU" sz="7200" dirty="0" smtClean="0">
                <a:solidFill>
                  <a:srgbClr val="FF0000"/>
                </a:solidFill>
                <a:latin typeface="Comix Heavy Cyr" panose="02000500000000000000" pitchFamily="2" charset="0"/>
              </a:rPr>
              <a:t>ЛИШНИЙ</a:t>
            </a:r>
            <a:endParaRPr lang="ru-RU" sz="7200" dirty="0">
              <a:solidFill>
                <a:srgbClr val="FF0000"/>
              </a:solidFill>
              <a:latin typeface="Comix Heavy Cyr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3325768" cy="2919600"/>
            <a:chOff x="7558949" y="3497765"/>
            <a:chExt cx="3325768" cy="2919600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24717" y="3606308"/>
              <a:ext cx="3060000" cy="2535634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835513" y="3497766"/>
            <a:ext cx="3251556" cy="2919600"/>
            <a:chOff x="835513" y="3497766"/>
            <a:chExt cx="3251556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5513" y="3523092"/>
              <a:ext cx="3060000" cy="2702065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754391" y="415545"/>
            <a:ext cx="3199814" cy="2919600"/>
            <a:chOff x="7754391" y="415545"/>
            <a:chExt cx="3199814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94205" y="555544"/>
              <a:ext cx="3060000" cy="2680347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807978" y="407950"/>
            <a:ext cx="3083775" cy="3187152"/>
            <a:chOff x="807978" y="407950"/>
            <a:chExt cx="3083775" cy="3187152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7978" y="481417"/>
              <a:ext cx="3060000" cy="31136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985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2919600" cy="2926521"/>
            <a:chOff x="7558949" y="3497765"/>
            <a:chExt cx="2919600" cy="2926521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71070" y="3888652"/>
              <a:ext cx="2695358" cy="2535634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1167469" y="3497766"/>
            <a:ext cx="2919600" cy="2919600"/>
            <a:chOff x="1167469" y="3497766"/>
            <a:chExt cx="2919600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352710" y="3640378"/>
              <a:ext cx="2549117" cy="2702065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278735" y="415545"/>
            <a:ext cx="3395256" cy="2919600"/>
            <a:chOff x="7278735" y="415545"/>
            <a:chExt cx="3395256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78735" y="661967"/>
              <a:ext cx="3060000" cy="2410235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973482" y="407950"/>
            <a:ext cx="2918271" cy="3021050"/>
            <a:chOff x="973482" y="407950"/>
            <a:chExt cx="2918271" cy="302105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33464" y="481417"/>
              <a:ext cx="2764832" cy="2947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9511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2919600" cy="2919600"/>
            <a:chOff x="7558949" y="3497765"/>
            <a:chExt cx="2919600" cy="2919600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20160" y="3603784"/>
              <a:ext cx="1589061" cy="2719249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1167469" y="3497766"/>
            <a:ext cx="2919600" cy="2919600"/>
            <a:chOff x="1167469" y="3497766"/>
            <a:chExt cx="2919600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40371">
              <a:off x="1795107" y="3624298"/>
              <a:ext cx="1852527" cy="2783908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754391" y="415545"/>
            <a:ext cx="2919600" cy="2919600"/>
            <a:chOff x="7754391" y="415545"/>
            <a:chExt cx="2919600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18846" y="509877"/>
              <a:ext cx="1528142" cy="2647596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973482" y="407950"/>
            <a:ext cx="2918271" cy="2918271"/>
            <a:chOff x="973482" y="407950"/>
            <a:chExt cx="2918271" cy="29182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953136">
              <a:off x="1171375" y="566309"/>
              <a:ext cx="2511841" cy="2601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055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2945148" cy="2971753"/>
            <a:chOff x="7558949" y="3497765"/>
            <a:chExt cx="2945148" cy="2971753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824717" y="3845269"/>
              <a:ext cx="2679380" cy="2624249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1017511" y="3497766"/>
            <a:ext cx="3044866" cy="2919600"/>
            <a:chOff x="1042203" y="3497766"/>
            <a:chExt cx="3044866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40371">
              <a:off x="1042203" y="3925983"/>
              <a:ext cx="2972964" cy="2187007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754391" y="415545"/>
            <a:ext cx="2919600" cy="2919600"/>
            <a:chOff x="7754391" y="415545"/>
            <a:chExt cx="2919600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893674" y="896110"/>
              <a:ext cx="2635656" cy="1946895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973482" y="407950"/>
            <a:ext cx="2918271" cy="2918271"/>
            <a:chOff x="973482" y="407950"/>
            <a:chExt cx="2918271" cy="29182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646864" flipH="1">
              <a:off x="1013281" y="442756"/>
              <a:ext cx="2511841" cy="25624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50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2919600" cy="2919600"/>
            <a:chOff x="7558949" y="3497765"/>
            <a:chExt cx="2919600" cy="2919600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104617" y="4082502"/>
              <a:ext cx="1828263" cy="1961575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1142777" y="3497766"/>
            <a:ext cx="2919600" cy="2919600"/>
            <a:chOff x="1167469" y="3497766"/>
            <a:chExt cx="2919600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40371">
              <a:off x="1433222" y="3741478"/>
              <a:ext cx="2396783" cy="2378487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384563" y="415545"/>
            <a:ext cx="3289428" cy="2919600"/>
            <a:chOff x="7384563" y="415545"/>
            <a:chExt cx="3289428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618191" flipH="1">
              <a:off x="7384563" y="1136411"/>
              <a:ext cx="3046187" cy="2036593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973482" y="407950"/>
            <a:ext cx="2918271" cy="2918271"/>
            <a:chOff x="973482" y="407950"/>
            <a:chExt cx="2918271" cy="29182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835008" flipH="1">
              <a:off x="1176696" y="990552"/>
              <a:ext cx="2511841" cy="19741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202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4"/>
          <p:cNvGrpSpPr/>
          <p:nvPr/>
        </p:nvGrpSpPr>
        <p:grpSpPr>
          <a:xfrm>
            <a:off x="7558949" y="3497765"/>
            <a:ext cx="2919600" cy="2919600"/>
            <a:chOff x="7558949" y="3497765"/>
            <a:chExt cx="2919600" cy="2919600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4653536">
              <a:off x="7558949" y="349776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849409" y="3787365"/>
              <a:ext cx="2203953" cy="2312853"/>
            </a:xfrm>
            <a:prstGeom prst="rect">
              <a:avLst/>
            </a:prstGeom>
          </p:spPr>
        </p:pic>
      </p:grpSp>
      <p:grpSp>
        <p:nvGrpSpPr>
          <p:cNvPr id="14" name="3"/>
          <p:cNvGrpSpPr/>
          <p:nvPr/>
        </p:nvGrpSpPr>
        <p:grpSpPr>
          <a:xfrm>
            <a:off x="1142777" y="3497766"/>
            <a:ext cx="2919600" cy="2919600"/>
            <a:chOff x="1167469" y="3497766"/>
            <a:chExt cx="2919600" cy="29196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16946464" flipH="1">
              <a:off x="1167469" y="3497766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263487" y="3871864"/>
              <a:ext cx="2801394" cy="2382849"/>
            </a:xfrm>
            <a:prstGeom prst="rect">
              <a:avLst/>
            </a:prstGeom>
          </p:spPr>
        </p:pic>
      </p:grpSp>
      <p:pic>
        <p:nvPicPr>
          <p:cNvPr id="2" name="вопрос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5007" y="1552353"/>
            <a:ext cx="2261986" cy="3753295"/>
          </a:xfrm>
          <a:prstGeom prst="rect">
            <a:avLst/>
          </a:prstGeom>
        </p:spPr>
      </p:pic>
      <p:grpSp>
        <p:nvGrpSpPr>
          <p:cNvPr id="5" name="2"/>
          <p:cNvGrpSpPr/>
          <p:nvPr/>
        </p:nvGrpSpPr>
        <p:grpSpPr>
          <a:xfrm>
            <a:off x="7754391" y="415545"/>
            <a:ext cx="2919600" cy="2919600"/>
            <a:chOff x="7754391" y="415545"/>
            <a:chExt cx="2919600" cy="2919600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746464" flipH="1">
              <a:off x="7754391" y="415545"/>
              <a:ext cx="2919600" cy="29196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42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1286327" flipH="1">
              <a:off x="8068609" y="590791"/>
              <a:ext cx="2291162" cy="2527636"/>
            </a:xfrm>
            <a:prstGeom prst="rect">
              <a:avLst/>
            </a:prstGeom>
          </p:spPr>
        </p:pic>
      </p:grpSp>
      <p:grpSp>
        <p:nvGrpSpPr>
          <p:cNvPr id="6" name="1"/>
          <p:cNvGrpSpPr/>
          <p:nvPr/>
        </p:nvGrpSpPr>
        <p:grpSpPr>
          <a:xfrm>
            <a:off x="973482" y="407950"/>
            <a:ext cx="2918271" cy="2918271"/>
            <a:chOff x="973482" y="407950"/>
            <a:chExt cx="2918271" cy="2918271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853536">
              <a:off x="973482" y="407950"/>
              <a:ext cx="2918271" cy="2918271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317500" dist="114300" dir="72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764992">
              <a:off x="1411890" y="657827"/>
              <a:ext cx="2381374" cy="25037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7232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962032"/>
            <a:ext cx="12192000" cy="14859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36482" y="2097756"/>
            <a:ext cx="2486025" cy="18288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8938" y="1888206"/>
            <a:ext cx="1466850" cy="2038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1140" y="2329245"/>
            <a:ext cx="1580758" cy="159731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5453" y="1871017"/>
            <a:ext cx="2185624" cy="44528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00473" y="5000382"/>
            <a:ext cx="25910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solidFill>
                  <a:srgbClr val="FF321E"/>
                </a:solidFill>
                <a:latin typeface="Comix Heavy Cyr" panose="02000500000000000000" pitchFamily="2" charset="0"/>
              </a:rPr>
              <a:t>ВСЁ!</a:t>
            </a:r>
            <a:endParaRPr lang="ru-RU" sz="8000" dirty="0">
              <a:solidFill>
                <a:srgbClr val="FF321E"/>
              </a:solidFill>
              <a:latin typeface="Comix Heavy Cyr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7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</Words>
  <Application>Microsoft Office PowerPoint</Application>
  <PresentationFormat>Произвольный</PresentationFormat>
  <Paragraphs>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pc</cp:lastModifiedBy>
  <cp:revision>15</cp:revision>
  <dcterms:created xsi:type="dcterms:W3CDTF">2020-06-12T02:58:57Z</dcterms:created>
  <dcterms:modified xsi:type="dcterms:W3CDTF">2023-02-03T02:59:58Z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931690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