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300" r:id="rId8"/>
    <p:sldId id="302" r:id="rId9"/>
    <p:sldId id="301" r:id="rId10"/>
    <p:sldId id="306" r:id="rId11"/>
    <p:sldId id="303" r:id="rId12"/>
    <p:sldId id="307" r:id="rId13"/>
    <p:sldId id="304" r:id="rId14"/>
    <p:sldId id="305" r:id="rId15"/>
    <p:sldId id="299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4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B0F5-D7E9-4527-A341-A677988D32E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05B3-2809-4503-AB78-23A8F7C5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8280920" cy="32403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Дидактическая игра как средство развития речи </a:t>
            </a:r>
            <a:r>
              <a:rPr lang="ru-RU" dirty="0" smtClean="0">
                <a:solidFill>
                  <a:srgbClr val="002060"/>
                </a:solidFill>
              </a:rPr>
              <a:t>дошкольников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4392488" cy="1993776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Подготовила: </a:t>
            </a:r>
            <a:r>
              <a:rPr lang="ru-RU" dirty="0" smtClean="0">
                <a:solidFill>
                  <a:srgbClr val="002060"/>
                </a:solidFill>
              </a:rPr>
              <a:t>воспитатель старшей группы 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Слинко Л.Э.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1437" y="260648"/>
            <a:ext cx="871296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Словесные игры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«Закончи слово», «Закончи предложение», «Назови правильно», «Придумай конец сказки», «Повтори скороговорку», «Незнайка прислал письмо», «Назови первый звук своего имени» и т.д.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4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16632"/>
            <a:ext cx="8712968" cy="4536504"/>
          </a:xfrm>
        </p:spPr>
        <p:txBody>
          <a:bodyPr anchor="t"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r="22319"/>
          <a:stretch/>
        </p:blipFill>
        <p:spPr>
          <a:xfrm>
            <a:off x="485881" y="3645024"/>
            <a:ext cx="3391123" cy="283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19"/>
          <a:stretch/>
        </p:blipFill>
        <p:spPr>
          <a:xfrm>
            <a:off x="5004048" y="738114"/>
            <a:ext cx="3484468" cy="268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" y="738114"/>
            <a:ext cx="4761459" cy="268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90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8"/>
          <a:stretch/>
        </p:blipFill>
        <p:spPr>
          <a:xfrm>
            <a:off x="395536" y="3519908"/>
            <a:ext cx="3888432" cy="299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r="27339"/>
          <a:stretch/>
        </p:blipFill>
        <p:spPr>
          <a:xfrm>
            <a:off x="512912" y="188640"/>
            <a:ext cx="3771056" cy="319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3"/>
          <a:stretch/>
        </p:blipFill>
        <p:spPr>
          <a:xfrm>
            <a:off x="4860032" y="332656"/>
            <a:ext cx="3827295" cy="283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96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16632"/>
            <a:ext cx="8712968" cy="4536504"/>
          </a:xfrm>
        </p:spPr>
        <p:txBody>
          <a:bodyPr anchor="t"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фонариком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8"/>
          <a:stretch/>
        </p:blipFill>
        <p:spPr>
          <a:xfrm>
            <a:off x="179512" y="1124744"/>
            <a:ext cx="5616624" cy="353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977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16632"/>
            <a:ext cx="8712968" cy="4536504"/>
          </a:xfrm>
        </p:spPr>
        <p:txBody>
          <a:bodyPr anchor="t"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Кубики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7"/>
          <a:stretch/>
        </p:blipFill>
        <p:spPr>
          <a:xfrm>
            <a:off x="251520" y="836712"/>
            <a:ext cx="6012160" cy="452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75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496944" cy="37444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26238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Круги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594933" cy="315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Sad\Downloads\20230202_1700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6"/>
          <a:stretch/>
        </p:blipFill>
        <p:spPr bwMode="auto">
          <a:xfrm>
            <a:off x="683568" y="4149080"/>
            <a:ext cx="3088888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4248472"/>
          </a:xfrm>
        </p:spPr>
        <p:txBody>
          <a:bodyPr>
            <a:noAutofit/>
          </a:bodyPr>
          <a:lstStyle/>
          <a:p>
            <a:pPr indent="360363" algn="just"/>
            <a:r>
              <a:rPr lang="ru-RU" sz="3800" dirty="0" smtClean="0"/>
              <a:t>Овладение связной устной речью –</a:t>
            </a:r>
            <a:r>
              <a:rPr lang="ru-RU" sz="3800" b="1" dirty="0" smtClean="0"/>
              <a:t> </a:t>
            </a:r>
            <a:r>
              <a:rPr lang="ru-RU" sz="3800" b="1" dirty="0" smtClean="0">
                <a:solidFill>
                  <a:srgbClr val="FF0000"/>
                </a:solidFill>
              </a:rPr>
              <a:t>важнейшее условие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smtClean="0"/>
              <a:t>успешной </a:t>
            </a:r>
            <a:r>
              <a:rPr lang="ru-RU" sz="3800" b="1" dirty="0" smtClean="0">
                <a:solidFill>
                  <a:srgbClr val="FF0000"/>
                </a:solidFill>
              </a:rPr>
              <a:t>подготовки детей к обучению в школе</a:t>
            </a:r>
            <a:r>
              <a:rPr lang="ru-RU" sz="3800" dirty="0" smtClean="0"/>
              <a:t>. К сожалению, практика показывает, что большинство поступающих в школу детей не владеют навыками связной речи в достаточном объёме.</a:t>
            </a:r>
            <a:endParaRPr lang="ru-RU" sz="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832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800" b="1" dirty="0" smtClean="0">
                <a:solidFill>
                  <a:srgbClr val="FF0000"/>
                </a:solidFill>
              </a:rPr>
              <a:t>В речи детей существуют множество проблем</a:t>
            </a:r>
            <a:r>
              <a:rPr lang="ru-RU" sz="3800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односложная, состоящая лишь из простых предложений речь;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бедность речи, недостаточный словарный запас;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употребление нелитературных просторечных слов и выражений;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• бедная диалогическая речь: неспособность грамотно и доступно сформулировать вопрос, построить краткий или развернутый ответ;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неспособность выстроить монолог: например, описательный рассказ на предложенную тему, пересказ текста своими словами;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832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800" b="1" dirty="0" smtClean="0">
                <a:solidFill>
                  <a:srgbClr val="FF0000"/>
                </a:solidFill>
              </a:rPr>
              <a:t>В речи детей существуют множество проблем</a:t>
            </a:r>
            <a:r>
              <a:rPr lang="ru-RU" sz="3800" dirty="0" smtClean="0">
                <a:solidFill>
                  <a:srgbClr val="FF0000"/>
                </a:solidFill>
              </a:rPr>
              <a:t>: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• плохая дикция.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Главной и отличительной чертой современного общества является подмена живого человеческого общения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зависимостью от компьютера и разнообразных </a:t>
            </a:r>
            <a:r>
              <a:rPr lang="ru-RU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недостаток общения родителей со своими детьми, игнорирование речевых трудностей лишь увеличивает число дошкольников с недостатками речи.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543329"/>
            <a:ext cx="871296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Но речь ребёнка не является врожденной функцией. Она развивается постепенно, вместе с его ростом и развитием. Речь необходимо формировать и развивать в комплексе с общим развитием ребёнка. </a:t>
            </a: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Решить эту задачу помогают </a:t>
            </a:r>
            <a:r>
              <a:rPr lang="ru-RU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которые являются не только игровым методом обучения детей дошкольного возраста, но и самостоятельной игровой деятельностью, а также  средством всестороннего развития ребенка.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4744" y="332656"/>
            <a:ext cx="871296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позволяет закрепить знания и навыки дошкольников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приучает к самостоятельности в работе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соблюдению норм речевого этикета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активизирует творческую деятельность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закрепляет и уточняет словарь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упражняет в составлении связных высказываний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развивает объяснительную речь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5516" y="188640"/>
            <a:ext cx="871296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Все дидактические игры можно разделить на три основных вида: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игры с предметами (игрушками, природным материалом),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настольно-печатные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словесные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0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260648"/>
            <a:ext cx="871296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предметами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Чудесный мешочек», «Волшебный сундучок», «Магазин игрушек», «Подбери игрушку»,  различные игры с мячом и т.д.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6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1736" y="260648"/>
            <a:ext cx="871296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Настольно печатные игры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Рассели по домикам» , «Где я это видел», «Веселая азбука», «Где спрятались буквы», «Скажи по другому», «Что не так?» и т.д.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68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255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Дидактическая игра как средство развития речи дошкольников</vt:lpstr>
      <vt:lpstr>Овладение связной устной речью – важнейшее условие успешной подготовки детей к обучению в школе. К сожалению, практика показывает, что большинство поступающих в школу детей не владеют навыками связной речи в достаточном объёме.</vt:lpstr>
      <vt:lpstr>В речи детей существуют множество проблем: • односложная, состоящая лишь из простых предложений речь; • бедность речи, недостаточный словарный запас; употребление нелитературных просторечных слов и выражений;  • бедная диалогическая речь: неспособность грамотно и доступно сформулировать вопрос, построить краткий или развернутый ответ; • неспособность выстроить монолог: например, описательный рассказ на предложенную тему, пересказ текста своими словами; </vt:lpstr>
      <vt:lpstr>В речи детей существуют множество проблем: • плохая дикция.  Главной и отличительной чертой современного общества является подмена живого человеческого общения зависимостью от компьютера и разнообразных гаджетов, недостаток общения родителей со своими детьми, игнорирование речевых трудностей лишь увеличивает число дошкольников с недостатками речи. </vt:lpstr>
      <vt:lpstr>  </vt:lpstr>
      <vt:lpstr>  </vt:lpstr>
      <vt:lpstr>  </vt:lpstr>
      <vt:lpstr>Презентация PowerPoint</vt:lpstr>
      <vt:lpstr>  </vt:lpstr>
      <vt:lpstr>  </vt:lpstr>
      <vt:lpstr>Игры с прищепками     </vt:lpstr>
      <vt:lpstr>Презентация PowerPoint</vt:lpstr>
      <vt:lpstr>Игры с фонариком     </vt:lpstr>
      <vt:lpstr>Кубики Блума   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речи детей раннего возраста посредством использования малых фольклорных форм».</dc:title>
  <dc:creator>Николай</dc:creator>
  <cp:lastModifiedBy>Sad</cp:lastModifiedBy>
  <cp:revision>25</cp:revision>
  <cp:lastPrinted>2019-11-14T13:48:25Z</cp:lastPrinted>
  <dcterms:created xsi:type="dcterms:W3CDTF">2019-11-13T20:07:30Z</dcterms:created>
  <dcterms:modified xsi:type="dcterms:W3CDTF">2023-02-02T11:01:06Z</dcterms:modified>
</cp:coreProperties>
</file>