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438" userDrawn="1">
          <p15:clr>
            <a:srgbClr val="A4A3A4"/>
          </p15:clr>
        </p15:guide>
        <p15:guide id="2" pos="1572" userDrawn="1">
          <p15:clr>
            <a:srgbClr val="A4A3A4"/>
          </p15:clr>
        </p15:guide>
        <p15:guide id="3" pos="1685" userDrawn="1">
          <p15:clr>
            <a:srgbClr val="A4A3A4"/>
          </p15:clr>
        </p15:guide>
        <p15:guide id="4" pos="2819" userDrawn="1">
          <p15:clr>
            <a:srgbClr val="A4A3A4"/>
          </p15:clr>
        </p15:guide>
        <p15:guide id="5" pos="2933" userDrawn="1">
          <p15:clr>
            <a:srgbClr val="A4A3A4"/>
          </p15:clr>
        </p15:guide>
        <p15:guide id="6" pos="4067" userDrawn="1">
          <p15:clr>
            <a:srgbClr val="A4A3A4"/>
          </p15:clr>
        </p15:guide>
        <p15:guide id="7" orient="horz" pos="346" userDrawn="1">
          <p15:clr>
            <a:srgbClr val="A4A3A4"/>
          </p15:clr>
        </p15:guide>
        <p15:guide id="8" orient="horz" pos="845" userDrawn="1">
          <p15:clr>
            <a:srgbClr val="A4A3A4"/>
          </p15:clr>
        </p15:guide>
        <p15:guide id="9" orient="horz" pos="1593" userDrawn="1">
          <p15:clr>
            <a:srgbClr val="A4A3A4"/>
          </p15:clr>
        </p15:guide>
        <p15:guide id="10" orient="horz" pos="2727" userDrawn="1">
          <p15:clr>
            <a:srgbClr val="A4A3A4"/>
          </p15:clr>
        </p15:guide>
        <p15:guide id="11" orient="horz" pos="2840" userDrawn="1">
          <p15:clr>
            <a:srgbClr val="A4A3A4"/>
          </p15:clr>
        </p15:guide>
        <p15:guide id="12" orient="horz" pos="39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5D06"/>
    <a:srgbClr val="00CEF9"/>
    <a:srgbClr val="FEFEFE"/>
    <a:srgbClr val="00B050"/>
    <a:srgbClr val="00AF00"/>
    <a:srgbClr val="00B100"/>
    <a:srgbClr val="B16D50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6" d="100"/>
          <a:sy n="76" d="100"/>
        </p:scale>
        <p:origin x="-468" y="72"/>
      </p:cViewPr>
      <p:guideLst>
        <p:guide orient="horz" pos="346"/>
        <p:guide orient="horz" pos="845"/>
        <p:guide orient="horz" pos="1593"/>
        <p:guide orient="horz" pos="2727"/>
        <p:guide orient="horz" pos="2840"/>
        <p:guide orient="horz" pos="3974"/>
        <p:guide pos="438"/>
        <p:guide pos="1572"/>
        <p:guide pos="1685"/>
        <p:guide pos="2819"/>
        <p:guide pos="2933"/>
        <p:guide pos="40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67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95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64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6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5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25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7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20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31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DE1CB-B41E-48D7-BCE0-B21169DBC454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1C060-A817-4062-BCE3-4882F4ED9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12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8.png"/><Relationship Id="rId5" Type="http://schemas.openxmlformats.org/officeDocument/2006/relationships/image" Target="../media/image14.pn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2.png"/><Relationship Id="rId7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4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2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26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7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34.png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Овал 43"/>
          <p:cNvSpPr/>
          <p:nvPr/>
        </p:nvSpPr>
        <p:spPr>
          <a:xfrm>
            <a:off x="6440361" y="4762130"/>
            <a:ext cx="922017" cy="92201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745735" y="5746866"/>
            <a:ext cx="508987" cy="50029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2820384" y="444133"/>
            <a:ext cx="2453900" cy="2554734"/>
            <a:chOff x="4454972" y="560425"/>
            <a:chExt cx="1979972" cy="2061332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4454972" y="560425"/>
              <a:ext cx="1979972" cy="2061332"/>
              <a:chOff x="3449319" y="1043616"/>
              <a:chExt cx="1979972" cy="2061332"/>
            </a:xfrm>
          </p:grpSpPr>
          <p:sp>
            <p:nvSpPr>
              <p:cNvPr id="31" name="Овал 30"/>
              <p:cNvSpPr/>
              <p:nvPr/>
            </p:nvSpPr>
            <p:spPr>
              <a:xfrm rot="14772936">
                <a:off x="3468367" y="1144025"/>
                <a:ext cx="1973751" cy="1948096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 rot="14772936">
                <a:off x="3436491" y="1056444"/>
                <a:ext cx="1973751" cy="19480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4770138" y="806261"/>
              <a:ext cx="139934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solidFill>
                    <a:srgbClr val="0070C0"/>
                  </a:solidFill>
                  <a:latin typeface="Zubilo BlackCTT" panose="02000500000000000000" pitchFamily="2" charset="0"/>
                </a:rPr>
                <a:t>Что на</a:t>
              </a:r>
              <a:endParaRPr lang="ru-RU" sz="4800" dirty="0">
                <a:solidFill>
                  <a:srgbClr val="0070C0"/>
                </a:solidFill>
                <a:latin typeface="Zubilo BlackCTT" panose="02000500000000000000" pitchFamily="2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1417" y="2543485"/>
            <a:ext cx="4564504" cy="3940114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 rot="20910445">
            <a:off x="4819974" y="705655"/>
            <a:ext cx="2802413" cy="2904008"/>
            <a:chOff x="5765338" y="1306815"/>
            <a:chExt cx="2214228" cy="229450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5765338" y="1306815"/>
              <a:ext cx="2214228" cy="2294500"/>
              <a:chOff x="5765338" y="1306815"/>
              <a:chExt cx="2214228" cy="2294500"/>
            </a:xfrm>
          </p:grpSpPr>
          <p:sp>
            <p:nvSpPr>
              <p:cNvPr id="7" name="Овал 6"/>
              <p:cNvSpPr/>
              <p:nvPr/>
            </p:nvSpPr>
            <p:spPr>
              <a:xfrm rot="9398043">
                <a:off x="5776761" y="1398510"/>
                <a:ext cx="2202805" cy="2202805"/>
              </a:xfrm>
              <a:prstGeom prst="ellipse">
                <a:avLst/>
              </a:prstGeom>
              <a:solidFill>
                <a:srgbClr val="00B050"/>
              </a:solidFill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/>
              <p:cNvSpPr/>
              <p:nvPr/>
            </p:nvSpPr>
            <p:spPr>
              <a:xfrm rot="9398043">
                <a:off x="5765338" y="1306815"/>
                <a:ext cx="2202805" cy="220280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 rot="528878">
              <a:off x="5857598" y="1623387"/>
              <a:ext cx="201828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600" dirty="0" smtClean="0">
                  <a:solidFill>
                    <a:srgbClr val="00B050"/>
                  </a:solidFill>
                  <a:latin typeface="Zubilo BlackCTT" panose="02000500000000000000" pitchFamily="2" charset="0"/>
                </a:rPr>
                <a:t>«?»</a:t>
              </a:r>
              <a:endParaRPr lang="ru-RU" sz="9600" dirty="0">
                <a:solidFill>
                  <a:srgbClr val="00B050"/>
                </a:solidFill>
                <a:latin typeface="Zubilo BlackCTT" panose="02000500000000000000" pitchFamily="2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 rot="9149108">
            <a:off x="3588051" y="3017857"/>
            <a:ext cx="2472955" cy="2652967"/>
            <a:chOff x="2702625" y="2481081"/>
            <a:chExt cx="2081616" cy="2169197"/>
          </a:xfrm>
        </p:grpSpPr>
        <p:sp>
          <p:nvSpPr>
            <p:cNvPr id="39" name="Овал 38"/>
            <p:cNvSpPr/>
            <p:nvPr/>
          </p:nvSpPr>
          <p:spPr>
            <a:xfrm>
              <a:off x="2702625" y="2481081"/>
              <a:ext cx="2081616" cy="2081616"/>
            </a:xfrm>
            <a:prstGeom prst="ellipse">
              <a:avLst/>
            </a:prstGeom>
            <a:solidFill>
              <a:srgbClr val="B16D50"/>
            </a:solidFill>
            <a:ln>
              <a:solidFill>
                <a:srgbClr val="B16D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2702625" y="2568662"/>
              <a:ext cx="2081616" cy="208161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B16D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05189" y="2723628"/>
              <a:ext cx="1995183" cy="1722713"/>
            </a:xfrm>
            <a:prstGeom prst="rect">
              <a:avLst/>
            </a:prstGeom>
          </p:spPr>
        </p:pic>
      </p:grpSp>
      <p:sp>
        <p:nvSpPr>
          <p:cNvPr id="48" name="Овал 47"/>
          <p:cNvSpPr/>
          <p:nvPr/>
        </p:nvSpPr>
        <p:spPr>
          <a:xfrm>
            <a:off x="2510345" y="2859917"/>
            <a:ext cx="505730" cy="50573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1320409" y="3812575"/>
            <a:ext cx="1264444" cy="126444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793252" y="2717575"/>
            <a:ext cx="790414" cy="790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10134305" y="374401"/>
            <a:ext cx="1264444" cy="126444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8607709" y="748812"/>
            <a:ext cx="790414" cy="79041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9628575" y="1838300"/>
            <a:ext cx="505730" cy="5057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5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1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1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1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1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1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10"/>
                            </p:stCondLst>
                            <p:childTnLst>
                              <p:par>
                                <p:cTn id="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10"/>
                            </p:stCondLst>
                            <p:childTnLst>
                              <p:par>
                                <p:cTn id="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1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0093" y="2532571"/>
            <a:ext cx="1828959" cy="1828959"/>
          </a:xfrm>
          <a:prstGeom prst="rect">
            <a:avLst/>
          </a:prstGeom>
        </p:spPr>
      </p:pic>
      <p:pic>
        <p:nvPicPr>
          <p:cNvPr id="2" name="яблоко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003" y="613656"/>
            <a:ext cx="1594486" cy="1661231"/>
          </a:xfrm>
          <a:prstGeom prst="rect">
            <a:avLst/>
          </a:prstGeom>
        </p:spPr>
      </p:pic>
      <p:pic>
        <p:nvPicPr>
          <p:cNvPr id="3" name="апельсин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5108" y="549275"/>
            <a:ext cx="1638005" cy="1802520"/>
          </a:xfrm>
          <a:prstGeom prst="rect">
            <a:avLst/>
          </a:prstGeom>
        </p:spPr>
      </p:pic>
      <p:pic>
        <p:nvPicPr>
          <p:cNvPr id="4" name="аквариум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8156" y="585320"/>
            <a:ext cx="1682347" cy="1689567"/>
          </a:xfrm>
          <a:prstGeom prst="rect">
            <a:avLst/>
          </a:prstGeom>
        </p:spPr>
      </p:pic>
      <p:pic>
        <p:nvPicPr>
          <p:cNvPr id="5" name="ананас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750" y="2451349"/>
            <a:ext cx="1224000" cy="1910181"/>
          </a:xfrm>
          <a:prstGeom prst="rect">
            <a:avLst/>
          </a:prstGeom>
        </p:spPr>
      </p:pic>
      <p:pic>
        <p:nvPicPr>
          <p:cNvPr id="6" name="банан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0920" y="4575989"/>
            <a:ext cx="1736283" cy="1800000"/>
          </a:xfrm>
          <a:prstGeom prst="rect">
            <a:avLst/>
          </a:prstGeom>
        </p:spPr>
      </p:pic>
      <p:pic>
        <p:nvPicPr>
          <p:cNvPr id="8" name="арбуз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441" y="4508499"/>
            <a:ext cx="1680531" cy="1800000"/>
          </a:xfrm>
          <a:prstGeom prst="rect">
            <a:avLst/>
          </a:prstGeom>
        </p:spPr>
      </p:pic>
      <p:pic>
        <p:nvPicPr>
          <p:cNvPr id="9" name="юла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6138" y="4575989"/>
            <a:ext cx="1715889" cy="1800000"/>
          </a:xfrm>
          <a:prstGeom prst="rect">
            <a:avLst/>
          </a:prstGeom>
        </p:spPr>
      </p:pic>
      <p:pic>
        <p:nvPicPr>
          <p:cNvPr id="10" name="СИНИЧКА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698" y="2670151"/>
            <a:ext cx="1814681" cy="1550474"/>
          </a:xfrm>
          <a:prstGeom prst="rect">
            <a:avLst/>
          </a:prstGeom>
        </p:spPr>
      </p:pic>
      <p:sp>
        <p:nvSpPr>
          <p:cNvPr id="11" name="А"/>
          <p:cNvSpPr txBox="1"/>
          <p:nvPr/>
        </p:nvSpPr>
        <p:spPr>
          <a:xfrm>
            <a:off x="2743613" y="2116510"/>
            <a:ext cx="17315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dirty="0">
                <a:solidFill>
                  <a:srgbClr val="FF5D06"/>
                </a:solidFill>
                <a:latin typeface="Bahnschrift" panose="020B0502040204020203" pitchFamily="34" charset="0"/>
              </a:rPr>
              <a:t>А</a:t>
            </a:r>
          </a:p>
        </p:txBody>
      </p:sp>
      <p:sp>
        <p:nvSpPr>
          <p:cNvPr id="12" name="?"/>
          <p:cNvSpPr txBox="1"/>
          <p:nvPr/>
        </p:nvSpPr>
        <p:spPr>
          <a:xfrm>
            <a:off x="2978850" y="2116510"/>
            <a:ext cx="17346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dirty="0" smtClean="0">
                <a:solidFill>
                  <a:srgbClr val="00B05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?</a:t>
            </a:r>
            <a:endParaRPr lang="ru-RU" sz="16600" dirty="0">
              <a:solidFill>
                <a:srgbClr val="00B05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3" name="сова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2865" y="2435024"/>
            <a:ext cx="5059142" cy="4367089"/>
          </a:xfrm>
          <a:prstGeom prst="rect">
            <a:avLst/>
          </a:prstGeom>
        </p:spPr>
      </p:pic>
      <p:grpSp>
        <p:nvGrpSpPr>
          <p:cNvPr id="14" name="шарики"/>
          <p:cNvGrpSpPr/>
          <p:nvPr/>
        </p:nvGrpSpPr>
        <p:grpSpPr>
          <a:xfrm>
            <a:off x="8822022" y="102528"/>
            <a:ext cx="2791040" cy="1969629"/>
            <a:chOff x="8607709" y="374401"/>
            <a:chExt cx="2791040" cy="1969629"/>
          </a:xfrm>
        </p:grpSpPr>
        <p:sp>
          <p:nvSpPr>
            <p:cNvPr id="15" name="Овал 14"/>
            <p:cNvSpPr/>
            <p:nvPr/>
          </p:nvSpPr>
          <p:spPr>
            <a:xfrm>
              <a:off x="10134305" y="374401"/>
              <a:ext cx="1264444" cy="12644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8607709" y="748812"/>
              <a:ext cx="790414" cy="7904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9628575" y="1838300"/>
              <a:ext cx="505730" cy="5057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синий шарик"/>
          <p:cNvSpPr/>
          <p:nvPr/>
        </p:nvSpPr>
        <p:spPr>
          <a:xfrm>
            <a:off x="7253462" y="1105976"/>
            <a:ext cx="1243524" cy="12435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фра"/>
          <p:cNvSpPr txBox="1"/>
          <p:nvPr/>
        </p:nvSpPr>
        <p:spPr>
          <a:xfrm>
            <a:off x="7528505" y="1219906"/>
            <a:ext cx="693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EFEFE"/>
                </a:solidFill>
                <a:latin typeface="Zubilo BlackCTT" panose="02000500000000000000" pitchFamily="2" charset="0"/>
              </a:rPr>
              <a:t>4</a:t>
            </a:r>
            <a:endParaRPr lang="ru-RU" sz="6000" dirty="0">
              <a:solidFill>
                <a:srgbClr val="FEFEFE"/>
              </a:solidFill>
              <a:latin typeface="Zubilo BlackCTT" panose="02000500000000000000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4625" y="4508500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93278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660637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93501" y="2530677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5038" y="4508500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660636" y="453723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95325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0235" y="2514253"/>
            <a:ext cx="1828959" cy="1828959"/>
          </a:xfrm>
          <a:prstGeom prst="rect">
            <a:avLst/>
          </a:prstGeom>
        </p:spPr>
      </p:pic>
      <p:pic>
        <p:nvPicPr>
          <p:cNvPr id="3" name="БЕЛКА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5108" y="643577"/>
            <a:ext cx="1638005" cy="1613916"/>
          </a:xfrm>
          <a:prstGeom prst="rect">
            <a:avLst/>
          </a:prstGeom>
        </p:spPr>
      </p:pic>
      <p:pic>
        <p:nvPicPr>
          <p:cNvPr id="4" name="ГРУША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7882" y="549275"/>
            <a:ext cx="1179981" cy="1814221"/>
          </a:xfrm>
          <a:prstGeom prst="rect">
            <a:avLst/>
          </a:prstGeom>
        </p:spPr>
      </p:pic>
      <p:pic>
        <p:nvPicPr>
          <p:cNvPr id="5" name="ЕДИНОРОГ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2512" y="2435024"/>
            <a:ext cx="1714654" cy="1843791"/>
          </a:xfrm>
          <a:prstGeom prst="rect">
            <a:avLst/>
          </a:prstGeom>
        </p:spPr>
      </p:pic>
      <p:pic>
        <p:nvPicPr>
          <p:cNvPr id="6" name="банан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441" y="585320"/>
            <a:ext cx="1736283" cy="1800000"/>
          </a:xfrm>
          <a:prstGeom prst="rect">
            <a:avLst/>
          </a:prstGeom>
        </p:spPr>
      </p:pic>
      <p:pic>
        <p:nvPicPr>
          <p:cNvPr id="8" name="БАРАБАН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333" y="4508499"/>
            <a:ext cx="1620746" cy="1800000"/>
          </a:xfrm>
          <a:prstGeom prst="rect">
            <a:avLst/>
          </a:prstGeom>
        </p:spPr>
      </p:pic>
      <p:pic>
        <p:nvPicPr>
          <p:cNvPr id="9" name="БОБР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6138" y="4676855"/>
            <a:ext cx="1715889" cy="1598267"/>
          </a:xfrm>
          <a:prstGeom prst="rect">
            <a:avLst/>
          </a:prstGeom>
        </p:spPr>
      </p:pic>
      <p:sp>
        <p:nvSpPr>
          <p:cNvPr id="11" name="А"/>
          <p:cNvSpPr txBox="1"/>
          <p:nvPr/>
        </p:nvSpPr>
        <p:spPr>
          <a:xfrm>
            <a:off x="2743613" y="2116510"/>
            <a:ext cx="17315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Б</a:t>
            </a:r>
            <a:endParaRPr lang="ru-RU" sz="166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?"/>
          <p:cNvSpPr txBox="1"/>
          <p:nvPr/>
        </p:nvSpPr>
        <p:spPr>
          <a:xfrm>
            <a:off x="2978850" y="2116510"/>
            <a:ext cx="17346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dirty="0" smtClean="0">
                <a:solidFill>
                  <a:srgbClr val="00B05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?</a:t>
            </a:r>
            <a:endParaRPr lang="ru-RU" sz="16600" dirty="0">
              <a:solidFill>
                <a:srgbClr val="00B05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3" name="сова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2865" y="2435024"/>
            <a:ext cx="5059142" cy="4367089"/>
          </a:xfrm>
          <a:prstGeom prst="rect">
            <a:avLst/>
          </a:prstGeom>
        </p:spPr>
      </p:pic>
      <p:grpSp>
        <p:nvGrpSpPr>
          <p:cNvPr id="14" name="шарики"/>
          <p:cNvGrpSpPr/>
          <p:nvPr/>
        </p:nvGrpSpPr>
        <p:grpSpPr>
          <a:xfrm>
            <a:off x="8822022" y="102528"/>
            <a:ext cx="2791040" cy="1969629"/>
            <a:chOff x="8607709" y="374401"/>
            <a:chExt cx="2791040" cy="1969629"/>
          </a:xfrm>
        </p:grpSpPr>
        <p:sp>
          <p:nvSpPr>
            <p:cNvPr id="15" name="Овал 14"/>
            <p:cNvSpPr/>
            <p:nvPr/>
          </p:nvSpPr>
          <p:spPr>
            <a:xfrm>
              <a:off x="10134305" y="374401"/>
              <a:ext cx="1264444" cy="12644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8607709" y="748812"/>
              <a:ext cx="790414" cy="7904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9628575" y="1838300"/>
              <a:ext cx="505730" cy="5057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синий шарик"/>
          <p:cNvSpPr/>
          <p:nvPr/>
        </p:nvSpPr>
        <p:spPr>
          <a:xfrm>
            <a:off x="7253462" y="1105976"/>
            <a:ext cx="1243524" cy="12435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фра"/>
          <p:cNvSpPr txBox="1"/>
          <p:nvPr/>
        </p:nvSpPr>
        <p:spPr>
          <a:xfrm>
            <a:off x="7528505" y="1219906"/>
            <a:ext cx="693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EFEFE"/>
                </a:solidFill>
                <a:latin typeface="Zubilo BlackCTT" panose="02000500000000000000" pitchFamily="2" charset="0"/>
              </a:rPr>
              <a:t>5</a:t>
            </a:r>
            <a:endParaRPr lang="ru-RU" sz="6000" dirty="0">
              <a:solidFill>
                <a:srgbClr val="FEFEFE"/>
              </a:solidFill>
              <a:latin typeface="Zubilo BlackCTT" panose="02000500000000000000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4625" y="4508500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93278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660637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93501" y="2530677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5038" y="4508500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660636" y="453723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95325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БАБОЧКА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53341">
            <a:off x="655489" y="2711972"/>
            <a:ext cx="1875350" cy="1371722"/>
          </a:xfrm>
          <a:prstGeom prst="rect">
            <a:avLst/>
          </a:prstGeom>
        </p:spPr>
      </p:pic>
      <p:pic>
        <p:nvPicPr>
          <p:cNvPr id="7" name="ЯБЛОКО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9807" y="4650469"/>
            <a:ext cx="159729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71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0235" y="2514253"/>
            <a:ext cx="1828959" cy="1828959"/>
          </a:xfrm>
          <a:prstGeom prst="rect">
            <a:avLst/>
          </a:prstGeom>
        </p:spPr>
      </p:pic>
      <p:pic>
        <p:nvPicPr>
          <p:cNvPr id="3" name="БЕЛКА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5108" y="643577"/>
            <a:ext cx="1638005" cy="1613916"/>
          </a:xfrm>
          <a:prstGeom prst="rect">
            <a:avLst/>
          </a:prstGeom>
        </p:spPr>
      </p:pic>
      <p:pic>
        <p:nvPicPr>
          <p:cNvPr id="4" name="ГРУША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6855" y="718869"/>
            <a:ext cx="1743818" cy="1461036"/>
          </a:xfrm>
          <a:prstGeom prst="rect">
            <a:avLst/>
          </a:prstGeom>
        </p:spPr>
      </p:pic>
      <p:pic>
        <p:nvPicPr>
          <p:cNvPr id="5" name="ЕДИНОРОГ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288" y="4464934"/>
            <a:ext cx="1714654" cy="1843791"/>
          </a:xfrm>
          <a:prstGeom prst="rect">
            <a:avLst/>
          </a:prstGeom>
        </p:spPr>
      </p:pic>
      <p:pic>
        <p:nvPicPr>
          <p:cNvPr id="6" name="банан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39" y="574295"/>
            <a:ext cx="1588525" cy="1764180"/>
          </a:xfrm>
          <a:prstGeom prst="rect">
            <a:avLst/>
          </a:prstGeom>
        </p:spPr>
      </p:pic>
      <p:pic>
        <p:nvPicPr>
          <p:cNvPr id="9" name="БОБР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177" y="4517428"/>
            <a:ext cx="1203224" cy="1718893"/>
          </a:xfrm>
          <a:prstGeom prst="rect">
            <a:avLst/>
          </a:prstGeom>
        </p:spPr>
      </p:pic>
      <p:sp>
        <p:nvSpPr>
          <p:cNvPr id="11" name="А"/>
          <p:cNvSpPr txBox="1"/>
          <p:nvPr/>
        </p:nvSpPr>
        <p:spPr>
          <a:xfrm>
            <a:off x="2743613" y="2116510"/>
            <a:ext cx="17315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В</a:t>
            </a:r>
            <a:endParaRPr lang="ru-RU" sz="166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?"/>
          <p:cNvSpPr txBox="1"/>
          <p:nvPr/>
        </p:nvSpPr>
        <p:spPr>
          <a:xfrm>
            <a:off x="2978850" y="2116510"/>
            <a:ext cx="17346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dirty="0" smtClean="0">
                <a:solidFill>
                  <a:srgbClr val="00B05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?</a:t>
            </a:r>
            <a:endParaRPr lang="ru-RU" sz="16600" dirty="0">
              <a:solidFill>
                <a:srgbClr val="00B05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3" name="сова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2865" y="2435024"/>
            <a:ext cx="5059142" cy="4367089"/>
          </a:xfrm>
          <a:prstGeom prst="rect">
            <a:avLst/>
          </a:prstGeom>
        </p:spPr>
      </p:pic>
      <p:grpSp>
        <p:nvGrpSpPr>
          <p:cNvPr id="14" name="шарики"/>
          <p:cNvGrpSpPr/>
          <p:nvPr/>
        </p:nvGrpSpPr>
        <p:grpSpPr>
          <a:xfrm>
            <a:off x="8822022" y="102528"/>
            <a:ext cx="2791040" cy="1969629"/>
            <a:chOff x="8607709" y="374401"/>
            <a:chExt cx="2791040" cy="1969629"/>
          </a:xfrm>
        </p:grpSpPr>
        <p:sp>
          <p:nvSpPr>
            <p:cNvPr id="15" name="Овал 14"/>
            <p:cNvSpPr/>
            <p:nvPr/>
          </p:nvSpPr>
          <p:spPr>
            <a:xfrm>
              <a:off x="10134305" y="374401"/>
              <a:ext cx="1264444" cy="12644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8607709" y="748812"/>
              <a:ext cx="790414" cy="7904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9628575" y="1838300"/>
              <a:ext cx="505730" cy="5057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синий шарик"/>
          <p:cNvSpPr/>
          <p:nvPr/>
        </p:nvSpPr>
        <p:spPr>
          <a:xfrm>
            <a:off x="7253462" y="1105976"/>
            <a:ext cx="1243524" cy="12435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фра"/>
          <p:cNvSpPr txBox="1"/>
          <p:nvPr/>
        </p:nvSpPr>
        <p:spPr>
          <a:xfrm>
            <a:off x="7528505" y="1219906"/>
            <a:ext cx="693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EFEFE"/>
                </a:solidFill>
                <a:latin typeface="Zubilo BlackCTT" panose="02000500000000000000" pitchFamily="2" charset="0"/>
              </a:rPr>
              <a:t>5</a:t>
            </a:r>
            <a:endParaRPr lang="ru-RU" sz="6000" dirty="0">
              <a:solidFill>
                <a:srgbClr val="FEFEFE"/>
              </a:solidFill>
              <a:latin typeface="Zubilo BlackCTT" panose="02000500000000000000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4625" y="4508500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93278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660637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93501" y="2530677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5038" y="4508500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660636" y="453723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95325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БАБОЧКА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874" y="2729910"/>
            <a:ext cx="1747054" cy="1397644"/>
          </a:xfrm>
          <a:prstGeom prst="rect">
            <a:avLst/>
          </a:prstGeom>
        </p:spPr>
      </p:pic>
      <p:pic>
        <p:nvPicPr>
          <p:cNvPr id="7" name="ЯБЛОКО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6855" y="2696573"/>
            <a:ext cx="1835911" cy="147439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7302" y="4544073"/>
            <a:ext cx="1695016" cy="179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3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0235" y="2514253"/>
            <a:ext cx="1828959" cy="1828959"/>
          </a:xfrm>
          <a:prstGeom prst="rect">
            <a:avLst/>
          </a:prstGeom>
        </p:spPr>
      </p:pic>
      <p:pic>
        <p:nvPicPr>
          <p:cNvPr id="3" name="БЕЛКА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97913" y="852605"/>
            <a:ext cx="1761281" cy="1330922"/>
          </a:xfrm>
          <a:prstGeom prst="rect">
            <a:avLst/>
          </a:prstGeom>
        </p:spPr>
      </p:pic>
      <p:pic>
        <p:nvPicPr>
          <p:cNvPr id="4" name="ГРУША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9278" y="720982"/>
            <a:ext cx="1644363" cy="1617735"/>
          </a:xfrm>
          <a:prstGeom prst="rect">
            <a:avLst/>
          </a:prstGeom>
        </p:spPr>
      </p:pic>
      <p:pic>
        <p:nvPicPr>
          <p:cNvPr id="5" name="ЕДИНОРОГ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62994" y="2552343"/>
            <a:ext cx="1574432" cy="1723128"/>
          </a:xfrm>
          <a:prstGeom prst="rect">
            <a:avLst/>
          </a:prstGeom>
        </p:spPr>
      </p:pic>
      <p:pic>
        <p:nvPicPr>
          <p:cNvPr id="6" name="банан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2163" y="664261"/>
            <a:ext cx="1588525" cy="1563108"/>
          </a:xfrm>
          <a:prstGeom prst="rect">
            <a:avLst/>
          </a:prstGeom>
        </p:spPr>
      </p:pic>
      <p:pic>
        <p:nvPicPr>
          <p:cNvPr id="9" name="БОБР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0578" y="4998039"/>
            <a:ext cx="1764743" cy="821145"/>
          </a:xfrm>
          <a:prstGeom prst="rect">
            <a:avLst/>
          </a:prstGeom>
        </p:spPr>
      </p:pic>
      <p:sp>
        <p:nvSpPr>
          <p:cNvPr id="11" name="А"/>
          <p:cNvSpPr txBox="1"/>
          <p:nvPr/>
        </p:nvSpPr>
        <p:spPr>
          <a:xfrm>
            <a:off x="2743613" y="2116510"/>
            <a:ext cx="17315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600" dirty="0">
                <a:solidFill>
                  <a:srgbClr val="FF5D06"/>
                </a:solidFill>
                <a:latin typeface="Bahnschrift" panose="020B0502040204020203" pitchFamily="34" charset="0"/>
              </a:rPr>
              <a:t>У</a:t>
            </a:r>
          </a:p>
        </p:txBody>
      </p:sp>
      <p:sp>
        <p:nvSpPr>
          <p:cNvPr id="12" name="?"/>
          <p:cNvSpPr txBox="1"/>
          <p:nvPr/>
        </p:nvSpPr>
        <p:spPr>
          <a:xfrm>
            <a:off x="2700578" y="2116510"/>
            <a:ext cx="175294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600" dirty="0" smtClean="0">
                <a:solidFill>
                  <a:srgbClr val="00B05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?</a:t>
            </a:r>
            <a:endParaRPr lang="ru-RU" sz="16600" dirty="0">
              <a:solidFill>
                <a:srgbClr val="00B05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3" name="сова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2865" y="2435024"/>
            <a:ext cx="5059142" cy="4367089"/>
          </a:xfrm>
          <a:prstGeom prst="rect">
            <a:avLst/>
          </a:prstGeom>
        </p:spPr>
      </p:pic>
      <p:grpSp>
        <p:nvGrpSpPr>
          <p:cNvPr id="14" name="шарики"/>
          <p:cNvGrpSpPr/>
          <p:nvPr/>
        </p:nvGrpSpPr>
        <p:grpSpPr>
          <a:xfrm>
            <a:off x="8822022" y="102528"/>
            <a:ext cx="2791040" cy="1969629"/>
            <a:chOff x="8607709" y="374401"/>
            <a:chExt cx="2791040" cy="1969629"/>
          </a:xfrm>
        </p:grpSpPr>
        <p:sp>
          <p:nvSpPr>
            <p:cNvPr id="15" name="Овал 14"/>
            <p:cNvSpPr/>
            <p:nvPr/>
          </p:nvSpPr>
          <p:spPr>
            <a:xfrm>
              <a:off x="10134305" y="374401"/>
              <a:ext cx="1264444" cy="12644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8607709" y="748812"/>
              <a:ext cx="790414" cy="7904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9628575" y="1838300"/>
              <a:ext cx="505730" cy="5057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синий шарик"/>
          <p:cNvSpPr/>
          <p:nvPr/>
        </p:nvSpPr>
        <p:spPr>
          <a:xfrm>
            <a:off x="7253462" y="1105976"/>
            <a:ext cx="1243524" cy="12435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фра"/>
          <p:cNvSpPr txBox="1"/>
          <p:nvPr/>
        </p:nvSpPr>
        <p:spPr>
          <a:xfrm>
            <a:off x="7528505" y="1219906"/>
            <a:ext cx="693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rgbClr val="FEFEFE"/>
                </a:solidFill>
                <a:latin typeface="Zubilo BlackCTT" panose="02000500000000000000" pitchFamily="2" charset="0"/>
              </a:rPr>
              <a:t>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694625" y="4508500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93278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660637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93501" y="2530677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5038" y="4508500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660636" y="453723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95325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БАБОЧКА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173" y="4678051"/>
            <a:ext cx="1466673" cy="1653341"/>
          </a:xfrm>
          <a:prstGeom prst="rect">
            <a:avLst/>
          </a:prstGeom>
        </p:spPr>
      </p:pic>
      <p:pic>
        <p:nvPicPr>
          <p:cNvPr id="7" name="ЯБЛОКО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6778" y="2565248"/>
            <a:ext cx="1475704" cy="173176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687302" y="4560432"/>
            <a:ext cx="1695016" cy="176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1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0235" y="2514253"/>
            <a:ext cx="1828959" cy="1828959"/>
          </a:xfrm>
          <a:prstGeom prst="rect">
            <a:avLst/>
          </a:prstGeom>
        </p:spPr>
      </p:pic>
      <p:pic>
        <p:nvPicPr>
          <p:cNvPr id="3" name="БЕЛКА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599342" y="4857252"/>
            <a:ext cx="1910743" cy="1443864"/>
          </a:xfrm>
          <a:prstGeom prst="rect">
            <a:avLst/>
          </a:prstGeom>
        </p:spPr>
      </p:pic>
      <p:pic>
        <p:nvPicPr>
          <p:cNvPr id="4" name="ГРУША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1771" y="664261"/>
            <a:ext cx="1745718" cy="1636182"/>
          </a:xfrm>
          <a:prstGeom prst="rect">
            <a:avLst/>
          </a:prstGeom>
        </p:spPr>
      </p:pic>
      <p:pic>
        <p:nvPicPr>
          <p:cNvPr id="5" name="ЕДИНОРОГ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62994" y="2552343"/>
            <a:ext cx="1574432" cy="1723128"/>
          </a:xfrm>
          <a:prstGeom prst="rect">
            <a:avLst/>
          </a:prstGeom>
        </p:spPr>
      </p:pic>
      <p:pic>
        <p:nvPicPr>
          <p:cNvPr id="6" name="банан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2163" y="664261"/>
            <a:ext cx="1588525" cy="1563108"/>
          </a:xfrm>
          <a:prstGeom prst="rect">
            <a:avLst/>
          </a:prstGeom>
        </p:spPr>
      </p:pic>
      <p:pic>
        <p:nvPicPr>
          <p:cNvPr id="9" name="БОБР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2418" y="4486479"/>
            <a:ext cx="1718405" cy="1814637"/>
          </a:xfrm>
          <a:prstGeom prst="rect">
            <a:avLst/>
          </a:prstGeom>
        </p:spPr>
      </p:pic>
      <p:sp>
        <p:nvSpPr>
          <p:cNvPr id="11" name="А"/>
          <p:cNvSpPr txBox="1"/>
          <p:nvPr/>
        </p:nvSpPr>
        <p:spPr>
          <a:xfrm>
            <a:off x="2743613" y="2116510"/>
            <a:ext cx="17315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П</a:t>
            </a:r>
            <a:endParaRPr lang="ru-RU" sz="166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?"/>
          <p:cNvSpPr txBox="1"/>
          <p:nvPr/>
        </p:nvSpPr>
        <p:spPr>
          <a:xfrm>
            <a:off x="2700578" y="2116510"/>
            <a:ext cx="175294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600" dirty="0" smtClean="0">
                <a:solidFill>
                  <a:srgbClr val="00B05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?</a:t>
            </a:r>
            <a:endParaRPr lang="ru-RU" sz="16600" dirty="0">
              <a:solidFill>
                <a:srgbClr val="00B05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3" name="сова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2865" y="2435024"/>
            <a:ext cx="5059142" cy="4367089"/>
          </a:xfrm>
          <a:prstGeom prst="rect">
            <a:avLst/>
          </a:prstGeom>
        </p:spPr>
      </p:pic>
      <p:grpSp>
        <p:nvGrpSpPr>
          <p:cNvPr id="14" name="шарики"/>
          <p:cNvGrpSpPr/>
          <p:nvPr/>
        </p:nvGrpSpPr>
        <p:grpSpPr>
          <a:xfrm>
            <a:off x="8822022" y="102528"/>
            <a:ext cx="2791040" cy="1969629"/>
            <a:chOff x="8607709" y="374401"/>
            <a:chExt cx="2791040" cy="1969629"/>
          </a:xfrm>
        </p:grpSpPr>
        <p:sp>
          <p:nvSpPr>
            <p:cNvPr id="15" name="Овал 14"/>
            <p:cNvSpPr/>
            <p:nvPr/>
          </p:nvSpPr>
          <p:spPr>
            <a:xfrm>
              <a:off x="10134305" y="374401"/>
              <a:ext cx="1264444" cy="12644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8607709" y="748812"/>
              <a:ext cx="790414" cy="7904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9628575" y="1838300"/>
              <a:ext cx="505730" cy="5057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синий шарик"/>
          <p:cNvSpPr/>
          <p:nvPr/>
        </p:nvSpPr>
        <p:spPr>
          <a:xfrm>
            <a:off x="7253462" y="1105976"/>
            <a:ext cx="1243524" cy="12435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фра"/>
          <p:cNvSpPr txBox="1"/>
          <p:nvPr/>
        </p:nvSpPr>
        <p:spPr>
          <a:xfrm>
            <a:off x="7528505" y="1219906"/>
            <a:ext cx="693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EFEFE"/>
                </a:solidFill>
                <a:latin typeface="Zubilo BlackCTT" panose="02000500000000000000" pitchFamily="2" charset="0"/>
              </a:rPr>
              <a:t>2</a:t>
            </a:r>
            <a:endParaRPr lang="ru-RU" sz="6000" dirty="0">
              <a:solidFill>
                <a:srgbClr val="FEFEFE"/>
              </a:solidFill>
              <a:latin typeface="Zubilo BlackCTT" panose="02000500000000000000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4625" y="4508500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93278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660637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93501" y="2530677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5038" y="4508500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660636" y="453723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95325" y="549275"/>
            <a:ext cx="1800225" cy="18002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БАБОЧКА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87" y="4573578"/>
            <a:ext cx="1617451" cy="172753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410" y="514881"/>
            <a:ext cx="1695016" cy="1760668"/>
          </a:xfrm>
          <a:prstGeom prst="rect">
            <a:avLst/>
          </a:prstGeom>
        </p:spPr>
      </p:pic>
      <p:pic>
        <p:nvPicPr>
          <p:cNvPr id="7" name="ЯБЛОКО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4389" y="2620460"/>
            <a:ext cx="1874805" cy="164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66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Овал 43"/>
          <p:cNvSpPr/>
          <p:nvPr/>
        </p:nvSpPr>
        <p:spPr>
          <a:xfrm>
            <a:off x="6778382" y="4548309"/>
            <a:ext cx="922017" cy="92201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745735" y="5746866"/>
            <a:ext cx="508987" cy="50029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КОРИЧ СОВА"/>
          <p:cNvGrpSpPr/>
          <p:nvPr/>
        </p:nvGrpSpPr>
        <p:grpSpPr>
          <a:xfrm rot="10800000">
            <a:off x="193926" y="3377978"/>
            <a:ext cx="3140582" cy="3369192"/>
            <a:chOff x="2702625" y="2481081"/>
            <a:chExt cx="2081616" cy="2169197"/>
          </a:xfrm>
        </p:grpSpPr>
        <p:sp>
          <p:nvSpPr>
            <p:cNvPr id="39" name="Овал 38"/>
            <p:cNvSpPr/>
            <p:nvPr/>
          </p:nvSpPr>
          <p:spPr>
            <a:xfrm>
              <a:off x="2702625" y="2481081"/>
              <a:ext cx="2081616" cy="2081616"/>
            </a:xfrm>
            <a:prstGeom prst="ellipse">
              <a:avLst/>
            </a:prstGeom>
            <a:solidFill>
              <a:srgbClr val="B16D50"/>
            </a:solidFill>
            <a:ln>
              <a:solidFill>
                <a:srgbClr val="B16D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2702625" y="2568662"/>
              <a:ext cx="2081616" cy="208161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B16D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800000">
              <a:off x="2705189" y="2723628"/>
              <a:ext cx="1995183" cy="1722713"/>
            </a:xfrm>
            <a:prstGeom prst="rect">
              <a:avLst/>
            </a:prstGeom>
          </p:spPr>
        </p:pic>
      </p:grpSp>
      <p:sp>
        <p:nvSpPr>
          <p:cNvPr id="48" name="Овал 47"/>
          <p:cNvSpPr/>
          <p:nvPr/>
        </p:nvSpPr>
        <p:spPr>
          <a:xfrm>
            <a:off x="2695760" y="2499730"/>
            <a:ext cx="505730" cy="50573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3201490" y="5410365"/>
            <a:ext cx="1264444" cy="126444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43123" y="2868236"/>
            <a:ext cx="790414" cy="790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10722916" y="140892"/>
            <a:ext cx="1264444" cy="126444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8876021" y="1594019"/>
            <a:ext cx="790414" cy="79041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1223283" y="2114016"/>
            <a:ext cx="505730" cy="5057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ЗЕЛ СОВА"/>
          <p:cNvGrpSpPr/>
          <p:nvPr/>
        </p:nvGrpSpPr>
        <p:grpSpPr>
          <a:xfrm>
            <a:off x="7700399" y="2403943"/>
            <a:ext cx="4367545" cy="4362866"/>
            <a:chOff x="4867126" y="636171"/>
            <a:chExt cx="3445757" cy="3442066"/>
          </a:xfrm>
        </p:grpSpPr>
        <p:grpSp>
          <p:nvGrpSpPr>
            <p:cNvPr id="13" name="Группа 12"/>
            <p:cNvGrpSpPr/>
            <p:nvPr/>
          </p:nvGrpSpPr>
          <p:grpSpPr>
            <a:xfrm rot="20910445">
              <a:off x="4867126" y="636171"/>
              <a:ext cx="3445757" cy="3442066"/>
              <a:chOff x="5765338" y="1306815"/>
              <a:chExt cx="2214228" cy="2294500"/>
            </a:xfrm>
          </p:grpSpPr>
          <p:sp>
            <p:nvSpPr>
              <p:cNvPr id="7" name="Овал 6"/>
              <p:cNvSpPr/>
              <p:nvPr/>
            </p:nvSpPr>
            <p:spPr>
              <a:xfrm rot="9398043">
                <a:off x="5776761" y="1398510"/>
                <a:ext cx="2202805" cy="2202805"/>
              </a:xfrm>
              <a:prstGeom prst="ellipse">
                <a:avLst/>
              </a:prstGeom>
              <a:solidFill>
                <a:srgbClr val="00B050"/>
              </a:solidFill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/>
              <p:cNvSpPr/>
              <p:nvPr/>
            </p:nvSpPr>
            <p:spPr>
              <a:xfrm rot="9398043">
                <a:off x="5765338" y="1306815"/>
                <a:ext cx="2202805" cy="220280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87570" y="1058723"/>
              <a:ext cx="3137585" cy="2708387"/>
            </a:xfrm>
            <a:prstGeom prst="rect">
              <a:avLst/>
            </a:prstGeom>
          </p:spPr>
        </p:pic>
      </p:grpSp>
      <p:grpSp>
        <p:nvGrpSpPr>
          <p:cNvPr id="9" name="СИНИЙ СОВА"/>
          <p:cNvGrpSpPr/>
          <p:nvPr/>
        </p:nvGrpSpPr>
        <p:grpSpPr>
          <a:xfrm>
            <a:off x="3572108" y="1951472"/>
            <a:ext cx="3304250" cy="3344319"/>
            <a:chOff x="2763210" y="444133"/>
            <a:chExt cx="2524125" cy="2554734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2820384" y="444133"/>
              <a:ext cx="2453900" cy="2554734"/>
              <a:chOff x="3449319" y="1043616"/>
              <a:chExt cx="1979972" cy="2061332"/>
            </a:xfrm>
          </p:grpSpPr>
          <p:sp>
            <p:nvSpPr>
              <p:cNvPr id="31" name="Овал 30"/>
              <p:cNvSpPr/>
              <p:nvPr/>
            </p:nvSpPr>
            <p:spPr>
              <a:xfrm rot="14772936">
                <a:off x="3468367" y="1144025"/>
                <a:ext cx="1973751" cy="1948096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 rot="14772936">
                <a:off x="3436491" y="1056444"/>
                <a:ext cx="1973751" cy="19480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63210" y="743900"/>
              <a:ext cx="2524125" cy="2057400"/>
            </a:xfrm>
            <a:prstGeom prst="rect">
              <a:avLst/>
            </a:prstGeom>
          </p:spPr>
        </p:pic>
      </p:grpSp>
      <p:sp>
        <p:nvSpPr>
          <p:cNvPr id="10" name="МО"/>
          <p:cNvSpPr txBox="1"/>
          <p:nvPr/>
        </p:nvSpPr>
        <p:spPr>
          <a:xfrm>
            <a:off x="4949" y="239875"/>
            <a:ext cx="37045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rgbClr val="0070C0"/>
                </a:solidFill>
                <a:latin typeface="Zubilo BlackCTT" panose="02000500000000000000" pitchFamily="2" charset="0"/>
              </a:rPr>
              <a:t>МО</a:t>
            </a:r>
            <a:endParaRPr lang="ru-RU" sz="13800" dirty="0">
              <a:solidFill>
                <a:srgbClr val="0070C0"/>
              </a:solidFill>
              <a:latin typeface="Zubilo BlackCTT" panose="02000500000000000000" pitchFamily="2" charset="0"/>
            </a:endParaRPr>
          </a:p>
        </p:txBody>
      </p:sp>
      <p:sp>
        <p:nvSpPr>
          <p:cNvPr id="30" name="ЛО"/>
          <p:cNvSpPr txBox="1"/>
          <p:nvPr/>
        </p:nvSpPr>
        <p:spPr>
          <a:xfrm>
            <a:off x="3564738" y="234574"/>
            <a:ext cx="3296323" cy="228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rgbClr val="FFFF00"/>
                </a:solidFill>
                <a:latin typeface="Zubilo BlackCTT" panose="02000500000000000000" pitchFamily="2" charset="0"/>
              </a:rPr>
              <a:t>Л О</a:t>
            </a:r>
            <a:endParaRPr lang="ru-RU" sz="13800" dirty="0">
              <a:solidFill>
                <a:srgbClr val="FFFF00"/>
              </a:solidFill>
              <a:latin typeface="Zubilo BlackCTT" panose="02000500000000000000" pitchFamily="2" charset="0"/>
            </a:endParaRPr>
          </a:p>
        </p:txBody>
      </p:sp>
      <p:sp>
        <p:nvSpPr>
          <p:cNvPr id="33" name="ДЕЦ"/>
          <p:cNvSpPr txBox="1"/>
          <p:nvPr/>
        </p:nvSpPr>
        <p:spPr>
          <a:xfrm>
            <a:off x="6743082" y="239875"/>
            <a:ext cx="5384341" cy="228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solidFill>
                  <a:srgbClr val="0070C0"/>
                </a:solidFill>
                <a:latin typeface="Zubilo BlackCTT" panose="02000500000000000000" pitchFamily="2" charset="0"/>
              </a:rPr>
              <a:t>Д Е Ц</a:t>
            </a:r>
            <a:endParaRPr lang="ru-RU" sz="13800" dirty="0">
              <a:solidFill>
                <a:srgbClr val="0070C0"/>
              </a:solidFill>
              <a:latin typeface="Zubilo BlackCT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69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0" grpId="0"/>
      <p:bldP spid="3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24</Words>
  <Application>Microsoft Office PowerPoint</Application>
  <PresentationFormat>Произвольный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pc</cp:lastModifiedBy>
  <cp:revision>32</cp:revision>
  <dcterms:created xsi:type="dcterms:W3CDTF">2020-06-14T14:26:28Z</dcterms:created>
  <dcterms:modified xsi:type="dcterms:W3CDTF">2023-02-03T03:00:46Z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603924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