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57" r:id="rId5"/>
    <p:sldId id="258" r:id="rId6"/>
    <p:sldId id="259" r:id="rId7"/>
    <p:sldId id="260" r:id="rId8"/>
    <p:sldId id="263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46" autoAdjust="0"/>
  </p:normalViewPr>
  <p:slideViewPr>
    <p:cSldViewPr snapToGrid="0">
      <p:cViewPr varScale="1">
        <p:scale>
          <a:sx n="60" d="100"/>
          <a:sy n="60" d="100"/>
        </p:scale>
        <p:origin x="-86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147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646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277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988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422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238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55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06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02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836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163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81B20-6A1A-4FF3-9232-77730F7FFD67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CD46-CAE6-4FAA-9725-C29BAF2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224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2467429"/>
            <a:ext cx="86650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Здоровьесберегающие</a:t>
            </a: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технологии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50123" y="5154863"/>
            <a:ext cx="409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Воспитатель: Суслопарова Л.В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70AD4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629" y="261257"/>
            <a:ext cx="971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Муниципальное казенное дошкольное образовательное учреждение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детский сад «Чебурашка» п. </a:t>
            </a:r>
            <a:r>
              <a:rPr lang="ru-RU" b="1" dirty="0" err="1" smtClean="0">
                <a:solidFill>
                  <a:srgbClr val="7030A0"/>
                </a:solidFill>
              </a:rPr>
              <a:t>Шиверский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49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903" y="220718"/>
            <a:ext cx="11414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З</a:t>
            </a:r>
            <a:r>
              <a:rPr lang="ru-RU" sz="2400" b="1" dirty="0" err="1" smtClean="0">
                <a:solidFill>
                  <a:srgbClr val="002060"/>
                </a:solidFill>
                <a:cs typeface="Arabic Typesetting" pitchFamily="66" charset="-78"/>
              </a:rPr>
              <a:t>доровьесберегающая</a:t>
            </a:r>
            <a:r>
              <a:rPr lang="ru-RU" sz="2400" b="1" dirty="0" smtClean="0">
                <a:solidFill>
                  <a:srgbClr val="002060"/>
                </a:solidFill>
                <a:cs typeface="Arabic Typesetting" pitchFamily="66" charset="-78"/>
              </a:rPr>
              <a:t> технология – это система мер</a:t>
            </a:r>
            <a:r>
              <a:rPr lang="ru-RU" sz="2400" dirty="0" smtClean="0">
                <a:solidFill>
                  <a:srgbClr val="002060"/>
                </a:solidFill>
                <a:cs typeface="Arabic Typesetting" pitchFamily="66" charset="-78"/>
              </a:rPr>
              <a:t>, включающая взаимосвязь и взаимодействие всех факторов </a:t>
            </a:r>
            <a:r>
              <a:rPr lang="ru-RU" sz="2400" b="1" dirty="0" smtClean="0">
                <a:solidFill>
                  <a:srgbClr val="002060"/>
                </a:solidFill>
                <a:cs typeface="Arabic Typesetting" pitchFamily="66" charset="-78"/>
              </a:rPr>
              <a:t>образовательной среды</a:t>
            </a:r>
            <a:r>
              <a:rPr lang="ru-RU" sz="2400" dirty="0" smtClean="0">
                <a:solidFill>
                  <a:srgbClr val="002060"/>
                </a:solidFill>
                <a:cs typeface="Arabic Typesetting" pitchFamily="66" charset="-78"/>
              </a:rPr>
              <a:t>, направленных на сохранение </a:t>
            </a:r>
            <a:r>
              <a:rPr lang="ru-RU" sz="2400" b="1" dirty="0" smtClean="0">
                <a:solidFill>
                  <a:srgbClr val="002060"/>
                </a:solidFill>
                <a:cs typeface="Arabic Typesetting" pitchFamily="66" charset="-78"/>
              </a:rPr>
              <a:t>здоровья</a:t>
            </a:r>
            <a:r>
              <a:rPr lang="ru-RU" sz="2400" dirty="0" smtClean="0">
                <a:solidFill>
                  <a:srgbClr val="002060"/>
                </a:solidFill>
                <a:cs typeface="Arabic Typesetting" pitchFamily="66" charset="-78"/>
              </a:rPr>
              <a:t> ребенка на всех этапах обучения и развития.</a:t>
            </a:r>
            <a:endParaRPr lang="ru-RU" sz="2400" dirty="0">
              <a:solidFill>
                <a:srgbClr val="002060"/>
              </a:solidFill>
              <a:cs typeface="Arabic Typesetting" pitchFamily="66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821" y="1595022"/>
            <a:ext cx="115403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Направления </a:t>
            </a:r>
            <a:r>
              <a:rPr lang="ru-RU" sz="2400" b="1" dirty="0" err="1" smtClean="0">
                <a:solidFill>
                  <a:srgbClr val="002060"/>
                </a:solidFill>
              </a:rPr>
              <a:t>здоровьесберегающих</a:t>
            </a:r>
            <a:r>
              <a:rPr lang="ru-RU" sz="2400" b="1" dirty="0" smtClean="0">
                <a:solidFill>
                  <a:srgbClr val="002060"/>
                </a:solidFill>
              </a:rPr>
              <a:t> технологий</a:t>
            </a:r>
            <a:r>
              <a:rPr lang="ru-RU" sz="2400" dirty="0" smtClean="0">
                <a:solidFill>
                  <a:srgbClr val="002060"/>
                </a:solidFill>
              </a:rPr>
              <a:t> 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Технологии</a:t>
            </a:r>
            <a:r>
              <a:rPr lang="ru-RU" sz="2400" dirty="0" smtClean="0">
                <a:solidFill>
                  <a:srgbClr val="002060"/>
                </a:solidFill>
              </a:rPr>
              <a:t> сохранения и стимулирования </a:t>
            </a:r>
            <a:r>
              <a:rPr lang="ru-RU" sz="2400" b="1" dirty="0" smtClean="0">
                <a:solidFill>
                  <a:srgbClr val="002060"/>
                </a:solidFill>
              </a:rPr>
              <a:t>здоровья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К </a:t>
            </a:r>
            <a:r>
              <a:rPr lang="ru-RU" sz="2400" b="1" dirty="0" smtClean="0">
                <a:solidFill>
                  <a:srgbClr val="002060"/>
                </a:solidFill>
              </a:rPr>
              <a:t>технологиям</a:t>
            </a:r>
            <a:r>
              <a:rPr lang="ru-RU" sz="2400" dirty="0" smtClean="0">
                <a:solidFill>
                  <a:srgbClr val="002060"/>
                </a:solidFill>
              </a:rPr>
              <a:t> сохранения и стимулирования </a:t>
            </a:r>
            <a:r>
              <a:rPr lang="ru-RU" sz="2400" b="1" dirty="0" smtClean="0">
                <a:solidFill>
                  <a:srgbClr val="002060"/>
                </a:solidFill>
              </a:rPr>
              <a:t>здоровья</a:t>
            </a:r>
            <a:r>
              <a:rPr lang="ru-RU" sz="2400" dirty="0" smtClean="0">
                <a:solidFill>
                  <a:srgbClr val="002060"/>
                </a:solidFill>
              </a:rPr>
              <a:t> относятся динамические паузы, пальчиковая гимнастика, гимнастика для глаз, дыхательная гимнастика, утренняя гимнастика и гимнастика пробуждения (бодрящая гимнастика, подвижные и спортивные игры, релаксация.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Технологии обучения здоровому образу жизни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К </a:t>
            </a:r>
            <a:r>
              <a:rPr lang="ru-RU" sz="2400" b="1" dirty="0" smtClean="0">
                <a:solidFill>
                  <a:srgbClr val="002060"/>
                </a:solidFill>
              </a:rPr>
              <a:t>технологиям обучения здоровому образу</a:t>
            </a:r>
            <a:r>
              <a:rPr lang="ru-RU" sz="2400" dirty="0" smtClean="0">
                <a:solidFill>
                  <a:srgbClr val="002060"/>
                </a:solidFill>
              </a:rPr>
              <a:t> жизни относятся физкультурные и проблемно – игровые занятия, коммуникативные игры, беседы о здоровье, </a:t>
            </a:r>
            <a:r>
              <a:rPr lang="ru-RU" sz="2400" i="1" dirty="0" smtClean="0">
                <a:solidFill>
                  <a:srgbClr val="002060"/>
                </a:solidFill>
              </a:rPr>
              <a:t>«Дни здоровья»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самомассаж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Коррекционные технологии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 коррекционным </a:t>
            </a:r>
            <a:r>
              <a:rPr lang="ru-RU" sz="2400" b="1" dirty="0" smtClean="0">
                <a:solidFill>
                  <a:srgbClr val="002060"/>
                </a:solidFill>
              </a:rPr>
              <a:t>технологиям относятся технологии</a:t>
            </a:r>
            <a:r>
              <a:rPr lang="ru-RU" sz="2400" dirty="0" smtClean="0">
                <a:solidFill>
                  <a:srgbClr val="002060"/>
                </a:solidFill>
              </a:rPr>
              <a:t> музыкального воздействия, арт. и сказка – терапия, песочная терапия, </a:t>
            </a:r>
            <a:r>
              <a:rPr lang="ru-RU" sz="2400" dirty="0" err="1" smtClean="0">
                <a:solidFill>
                  <a:srgbClr val="002060"/>
                </a:solidFill>
              </a:rPr>
              <a:t>ароматерапия</a:t>
            </a:r>
            <a:r>
              <a:rPr lang="ru-RU" sz="2400" dirty="0" smtClean="0">
                <a:solidFill>
                  <a:srgbClr val="002060"/>
                </a:solidFill>
              </a:rPr>
              <a:t>, </a:t>
            </a:r>
            <a:r>
              <a:rPr lang="ru-RU" sz="2400" b="1" dirty="0" smtClean="0">
                <a:solidFill>
                  <a:srgbClr val="002060"/>
                </a:solidFill>
              </a:rPr>
              <a:t>технологии воздействия цветом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психогимнастика</a:t>
            </a:r>
            <a:r>
              <a:rPr lang="ru-RU" sz="2400" dirty="0" smtClean="0">
                <a:solidFill>
                  <a:srgbClr val="002060"/>
                </a:solidFill>
              </a:rPr>
              <a:t>, фонетическая ритмика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44" y="234543"/>
            <a:ext cx="3958487" cy="2989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3653" y="236785"/>
            <a:ext cx="3168352" cy="4224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112" y="3429000"/>
            <a:ext cx="4036869" cy="302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2034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808" y="571462"/>
            <a:ext cx="3440340" cy="47204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76" y="553005"/>
            <a:ext cx="3152321" cy="4203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31" y="1690935"/>
            <a:ext cx="3176338" cy="4235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2022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214" y="280664"/>
            <a:ext cx="3876939" cy="2907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857404" y="868724"/>
            <a:ext cx="4273160" cy="32048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4946" y="3429000"/>
            <a:ext cx="4082108" cy="3128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7113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443" y="594832"/>
            <a:ext cx="3936624" cy="5248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3811" y="663484"/>
            <a:ext cx="3835452" cy="5113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164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Чебурашка\Desktop\работа с родителями воспитанников старшей группы Морячок\20210929_105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270" y="1157244"/>
            <a:ext cx="5360654" cy="52056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Чебурашка\Desktop\работа с родителями воспитанников старшей группы Морячок\20211109_1119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8359" y="417787"/>
            <a:ext cx="4735186" cy="4934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51075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Чебурашка\Desktop\работа с родителями воспитанников старшей группы Морячок\20220131_1029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283" y="653203"/>
            <a:ext cx="5118538" cy="5551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C:\Users\Чебурашка\Desktop\работа с родителями воспитанников старшей группы Морячок\20210617_1045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649" y="655656"/>
            <a:ext cx="5213130" cy="5546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636" y="293247"/>
            <a:ext cx="2973947" cy="39652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9021" y="1463079"/>
            <a:ext cx="2973947" cy="39652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5315" y="751878"/>
            <a:ext cx="2973947" cy="39652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5058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</Words>
  <Application>Microsoft Office PowerPoint</Application>
  <PresentationFormat>Произвольный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Чебурашка</cp:lastModifiedBy>
  <cp:revision>11</cp:revision>
  <dcterms:created xsi:type="dcterms:W3CDTF">2022-09-24T02:47:53Z</dcterms:created>
  <dcterms:modified xsi:type="dcterms:W3CDTF">2023-02-03T03:58:59Z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562559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